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6"/>
  </p:notesMasterIdLst>
  <p:handoutMasterIdLst>
    <p:handoutMasterId r:id="rId27"/>
  </p:handoutMasterIdLst>
  <p:sldIdLst>
    <p:sldId id="1287" r:id="rId2"/>
    <p:sldId id="1301" r:id="rId3"/>
    <p:sldId id="1316" r:id="rId4"/>
    <p:sldId id="1290" r:id="rId5"/>
    <p:sldId id="1291" r:id="rId6"/>
    <p:sldId id="1302" r:id="rId7"/>
    <p:sldId id="1303" r:id="rId8"/>
    <p:sldId id="1311" r:id="rId9"/>
    <p:sldId id="1294" r:id="rId10"/>
    <p:sldId id="1295" r:id="rId11"/>
    <p:sldId id="1296" r:id="rId12"/>
    <p:sldId id="1305" r:id="rId13"/>
    <p:sldId id="1306" r:id="rId14"/>
    <p:sldId id="1310" r:id="rId15"/>
    <p:sldId id="1314" r:id="rId16"/>
    <p:sldId id="1313" r:id="rId17"/>
    <p:sldId id="979" r:id="rId18"/>
    <p:sldId id="1309" r:id="rId19"/>
    <p:sldId id="1300" r:id="rId20"/>
    <p:sldId id="1298" r:id="rId21"/>
    <p:sldId id="1308" r:id="rId22"/>
    <p:sldId id="1312" r:id="rId23"/>
    <p:sldId id="1315" r:id="rId24"/>
    <p:sldId id="419" r:id="rId25"/>
  </p:sldIdLst>
  <p:sldSz cx="9144000" cy="5143500" type="screen16x9"/>
  <p:notesSz cx="6858000" cy="9144000"/>
  <p:defaultTextStyle>
    <a:defPPr>
      <a:defRPr lang="en-US"/>
    </a:defPPr>
    <a:lvl1pPr algn="l" rtl="0" eaLnBrk="0" fontAlgn="base" hangingPunct="0">
      <a:spcBef>
        <a:spcPct val="0"/>
      </a:spcBef>
      <a:spcAft>
        <a:spcPct val="0"/>
      </a:spcAft>
      <a:defRPr sz="2800" b="1" kern="1200">
        <a:solidFill>
          <a:schemeClr val="tx1"/>
        </a:solidFill>
        <a:latin typeface="Arial" charset="0"/>
        <a:ea typeface="ＭＳ Ｐゴシック" charset="0"/>
        <a:cs typeface="ＭＳ Ｐゴシック" charset="0"/>
      </a:defRPr>
    </a:lvl1pPr>
    <a:lvl2pPr marL="457200" algn="l" rtl="0" eaLnBrk="0" fontAlgn="base" hangingPunct="0">
      <a:spcBef>
        <a:spcPct val="0"/>
      </a:spcBef>
      <a:spcAft>
        <a:spcPct val="0"/>
      </a:spcAft>
      <a:defRPr sz="2800" b="1" kern="1200">
        <a:solidFill>
          <a:schemeClr val="tx1"/>
        </a:solidFill>
        <a:latin typeface="Arial" charset="0"/>
        <a:ea typeface="ＭＳ Ｐゴシック" charset="0"/>
        <a:cs typeface="ＭＳ Ｐゴシック" charset="0"/>
      </a:defRPr>
    </a:lvl2pPr>
    <a:lvl3pPr marL="914400" algn="l" rtl="0" eaLnBrk="0" fontAlgn="base" hangingPunct="0">
      <a:spcBef>
        <a:spcPct val="0"/>
      </a:spcBef>
      <a:spcAft>
        <a:spcPct val="0"/>
      </a:spcAft>
      <a:defRPr sz="2800" b="1" kern="1200">
        <a:solidFill>
          <a:schemeClr val="tx1"/>
        </a:solidFill>
        <a:latin typeface="Arial" charset="0"/>
        <a:ea typeface="ＭＳ Ｐゴシック" charset="0"/>
        <a:cs typeface="ＭＳ Ｐゴシック" charset="0"/>
      </a:defRPr>
    </a:lvl3pPr>
    <a:lvl4pPr marL="1371600" algn="l" rtl="0" eaLnBrk="0" fontAlgn="base" hangingPunct="0">
      <a:spcBef>
        <a:spcPct val="0"/>
      </a:spcBef>
      <a:spcAft>
        <a:spcPct val="0"/>
      </a:spcAft>
      <a:defRPr sz="2800" b="1" kern="1200">
        <a:solidFill>
          <a:schemeClr val="tx1"/>
        </a:solidFill>
        <a:latin typeface="Arial" charset="0"/>
        <a:ea typeface="ＭＳ Ｐゴシック" charset="0"/>
        <a:cs typeface="ＭＳ Ｐゴシック" charset="0"/>
      </a:defRPr>
    </a:lvl4pPr>
    <a:lvl5pPr marL="1828800" algn="l" rtl="0" eaLnBrk="0" fontAlgn="base" hangingPunct="0">
      <a:spcBef>
        <a:spcPct val="0"/>
      </a:spcBef>
      <a:spcAft>
        <a:spcPct val="0"/>
      </a:spcAft>
      <a:defRPr sz="2800" b="1" kern="1200">
        <a:solidFill>
          <a:schemeClr val="tx1"/>
        </a:solidFill>
        <a:latin typeface="Arial" charset="0"/>
        <a:ea typeface="ＭＳ Ｐゴシック" charset="0"/>
        <a:cs typeface="ＭＳ Ｐゴシック" charset="0"/>
      </a:defRPr>
    </a:lvl5pPr>
    <a:lvl6pPr marL="2286000" algn="l" defTabSz="457200" rtl="0" eaLnBrk="1" latinLnBrk="0" hangingPunct="1">
      <a:defRPr sz="2800" b="1" kern="1200">
        <a:solidFill>
          <a:schemeClr val="tx1"/>
        </a:solidFill>
        <a:latin typeface="Arial" charset="0"/>
        <a:ea typeface="ＭＳ Ｐゴシック" charset="0"/>
        <a:cs typeface="ＭＳ Ｐゴシック" charset="0"/>
      </a:defRPr>
    </a:lvl6pPr>
    <a:lvl7pPr marL="2743200" algn="l" defTabSz="457200" rtl="0" eaLnBrk="1" latinLnBrk="0" hangingPunct="1">
      <a:defRPr sz="2800" b="1" kern="1200">
        <a:solidFill>
          <a:schemeClr val="tx1"/>
        </a:solidFill>
        <a:latin typeface="Arial" charset="0"/>
        <a:ea typeface="ＭＳ Ｐゴシック" charset="0"/>
        <a:cs typeface="ＭＳ Ｐゴシック" charset="0"/>
      </a:defRPr>
    </a:lvl7pPr>
    <a:lvl8pPr marL="3200400" algn="l" defTabSz="457200" rtl="0" eaLnBrk="1" latinLnBrk="0" hangingPunct="1">
      <a:defRPr sz="2800" b="1" kern="1200">
        <a:solidFill>
          <a:schemeClr val="tx1"/>
        </a:solidFill>
        <a:latin typeface="Arial" charset="0"/>
        <a:ea typeface="ＭＳ Ｐゴシック" charset="0"/>
        <a:cs typeface="ＭＳ Ｐゴシック" charset="0"/>
      </a:defRPr>
    </a:lvl8pPr>
    <a:lvl9pPr marL="3657600" algn="l" defTabSz="457200" rtl="0" eaLnBrk="1" latinLnBrk="0" hangingPunct="1">
      <a:defRPr sz="2800" b="1" kern="1200">
        <a:solidFill>
          <a:schemeClr val="tx1"/>
        </a:solidFill>
        <a:latin typeface="Arial"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324"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5C9"/>
    <a:srgbClr val="49A3FE"/>
    <a:srgbClr val="18BF7D"/>
    <a:srgbClr val="99CCFF"/>
    <a:srgbClr val="B20100"/>
    <a:srgbClr val="1F1713"/>
    <a:srgbClr val="EDE8E6"/>
    <a:srgbClr val="001E3E"/>
    <a:srgbClr val="003366"/>
    <a:srgbClr val="EF1F1D"/>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outlineView">
  <p:normalViewPr showOutlineIcons="0">
    <p:restoredLeft sz="34577"/>
    <p:restoredTop sz="86418"/>
  </p:normalViewPr>
  <p:slideViewPr>
    <p:cSldViewPr snapToGrid="0" showGuides="1">
      <p:cViewPr varScale="1">
        <p:scale>
          <a:sx n="139" d="100"/>
          <a:sy n="139" d="100"/>
        </p:scale>
        <p:origin x="168" y="344"/>
      </p:cViewPr>
      <p:guideLst>
        <p:guide orient="horz" pos="324"/>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6249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b="0">
                <a:latin typeface="Arial Black" pitchFamily="-107" charset="0"/>
                <a:ea typeface="+mn-ea"/>
                <a:cs typeface="+mn-cs"/>
              </a:defRPr>
            </a:lvl1pPr>
          </a:lstStyle>
          <a:p>
            <a:pPr>
              <a:defRPr/>
            </a:pPr>
            <a:endParaRPr lang="en-US"/>
          </a:p>
        </p:txBody>
      </p:sp>
      <p:sp>
        <p:nvSpPr>
          <p:cNvPr id="362499"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0">
                <a:latin typeface="Arial Black" pitchFamily="-107" charset="0"/>
                <a:ea typeface="+mn-ea"/>
                <a:cs typeface="+mn-cs"/>
              </a:defRPr>
            </a:lvl1pPr>
          </a:lstStyle>
          <a:p>
            <a:pPr>
              <a:defRPr/>
            </a:pPr>
            <a:endParaRPr lang="en-US"/>
          </a:p>
        </p:txBody>
      </p:sp>
      <p:sp>
        <p:nvSpPr>
          <p:cNvPr id="362500"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b="0">
                <a:latin typeface="Arial Black" pitchFamily="-107" charset="0"/>
                <a:ea typeface="+mn-ea"/>
                <a:cs typeface="+mn-cs"/>
              </a:defRPr>
            </a:lvl1pPr>
          </a:lstStyle>
          <a:p>
            <a:pPr>
              <a:defRPr/>
            </a:pPr>
            <a:endParaRPr lang="en-US"/>
          </a:p>
        </p:txBody>
      </p:sp>
      <p:sp>
        <p:nvSpPr>
          <p:cNvPr id="362501"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b="0">
                <a:latin typeface="Arial Black" charset="0"/>
              </a:defRPr>
            </a:lvl1pPr>
          </a:lstStyle>
          <a:p>
            <a:pPr>
              <a:defRPr/>
            </a:pPr>
            <a:fld id="{49C555E7-0D3F-3F40-8A3B-8CBF18E13EA2}" type="slidenum">
              <a:rPr lang="en-US"/>
              <a:pPr>
                <a:defRPr/>
              </a:pPr>
              <a:t>‹#›</a:t>
            </a:fld>
            <a:endParaRPr lang="en-US"/>
          </a:p>
        </p:txBody>
      </p:sp>
    </p:spTree>
    <p:extLst>
      <p:ext uri="{BB962C8B-B14F-4D97-AF65-F5344CB8AC3E}">
        <p14:creationId xmlns:p14="http://schemas.microsoft.com/office/powerpoint/2010/main" val="134648324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b="0" i="0">
                <a:latin typeface="Century Gothic" panose="020B0502020202020204" pitchFamily="34" charset="0"/>
              </a:defRPr>
            </a:lvl1pPr>
          </a:lstStyle>
          <a:p>
            <a:pPr>
              <a:defRPr/>
            </a:pPr>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b="0" i="0">
                <a:latin typeface="Century Gothic" panose="020B0502020202020204" pitchFamily="34" charset="0"/>
              </a:defRPr>
            </a:lvl1pPr>
          </a:lstStyle>
          <a:p>
            <a:pPr>
              <a:defRPr/>
            </a:pPr>
            <a:fld id="{DF3ECB6B-E2E3-8E41-ADFF-6CB45DD16D2B}" type="datetimeFigureOut">
              <a:rPr lang="en-US" smtClean="0"/>
              <a:pPr>
                <a:defRPr/>
              </a:pPr>
              <a:t>3/25/21</a:t>
            </a:fld>
            <a:endParaRPr lang="en-US" dirty="0"/>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b="0" i="0">
                <a:latin typeface="Century Gothic" panose="020B0502020202020204" pitchFamily="34" charset="0"/>
              </a:defRPr>
            </a:lvl1pPr>
          </a:lstStyle>
          <a:p>
            <a:pPr>
              <a:defRPr/>
            </a:pPr>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b="0" i="0">
                <a:latin typeface="Century Gothic" panose="020B0502020202020204" pitchFamily="34" charset="0"/>
              </a:defRPr>
            </a:lvl1pPr>
          </a:lstStyle>
          <a:p>
            <a:pPr>
              <a:defRPr/>
            </a:pPr>
            <a:fld id="{2C262A75-951A-FF47-B49C-BEFEB27CB3E5}" type="slidenum">
              <a:rPr lang="en-US" smtClean="0"/>
              <a:pPr>
                <a:defRPr/>
              </a:pPr>
              <a:t>‹#›</a:t>
            </a:fld>
            <a:endParaRPr lang="en-US" dirty="0"/>
          </a:p>
        </p:txBody>
      </p:sp>
    </p:spTree>
    <p:extLst>
      <p:ext uri="{BB962C8B-B14F-4D97-AF65-F5344CB8AC3E}">
        <p14:creationId xmlns:p14="http://schemas.microsoft.com/office/powerpoint/2010/main" val="2567702434"/>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mn-lt"/>
        <a:ea typeface="ＭＳ Ｐゴシック" charset="0"/>
        <a:cs typeface="ＭＳ Ｐゴシック" charset="0"/>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2C262A75-951A-FF47-B49C-BEFEB27CB3E5}" type="slidenum">
              <a:rPr lang="en-US" smtClean="0"/>
              <a:pPr>
                <a:defRPr/>
              </a:pPr>
              <a:t>1</a:t>
            </a:fld>
            <a:endParaRPr lang="en-US"/>
          </a:p>
        </p:txBody>
      </p:sp>
    </p:spTree>
    <p:extLst>
      <p:ext uri="{BB962C8B-B14F-4D97-AF65-F5344CB8AC3E}">
        <p14:creationId xmlns:p14="http://schemas.microsoft.com/office/powerpoint/2010/main" val="135159287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2C262A75-951A-FF47-B49C-BEFEB27CB3E5}" type="slidenum">
              <a:rPr lang="en-US" smtClean="0"/>
              <a:pPr>
                <a:defRPr/>
              </a:pPr>
              <a:t>10</a:t>
            </a:fld>
            <a:endParaRPr lang="en-US"/>
          </a:p>
        </p:txBody>
      </p:sp>
    </p:spTree>
    <p:extLst>
      <p:ext uri="{BB962C8B-B14F-4D97-AF65-F5344CB8AC3E}">
        <p14:creationId xmlns:p14="http://schemas.microsoft.com/office/powerpoint/2010/main" val="120326270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2C262A75-951A-FF47-B49C-BEFEB27CB3E5}" type="slidenum">
              <a:rPr lang="en-US" smtClean="0"/>
              <a:pPr>
                <a:defRPr/>
              </a:pPr>
              <a:t>11</a:t>
            </a:fld>
            <a:endParaRPr lang="en-US"/>
          </a:p>
        </p:txBody>
      </p:sp>
    </p:spTree>
    <p:extLst>
      <p:ext uri="{BB962C8B-B14F-4D97-AF65-F5344CB8AC3E}">
        <p14:creationId xmlns:p14="http://schemas.microsoft.com/office/powerpoint/2010/main" val="342896027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2C262A75-951A-FF47-B49C-BEFEB27CB3E5}" type="slidenum">
              <a:rPr lang="en-US" smtClean="0"/>
              <a:pPr>
                <a:defRPr/>
              </a:pPr>
              <a:t>12</a:t>
            </a:fld>
            <a:endParaRPr lang="en-US"/>
          </a:p>
        </p:txBody>
      </p:sp>
    </p:spTree>
    <p:extLst>
      <p:ext uri="{BB962C8B-B14F-4D97-AF65-F5344CB8AC3E}">
        <p14:creationId xmlns:p14="http://schemas.microsoft.com/office/powerpoint/2010/main" val="352728025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2C262A75-951A-FF47-B49C-BEFEB27CB3E5}" type="slidenum">
              <a:rPr lang="en-US" smtClean="0"/>
              <a:pPr>
                <a:defRPr/>
              </a:pPr>
              <a:t>13</a:t>
            </a:fld>
            <a:endParaRPr lang="en-US"/>
          </a:p>
        </p:txBody>
      </p:sp>
    </p:spTree>
    <p:extLst>
      <p:ext uri="{BB962C8B-B14F-4D97-AF65-F5344CB8AC3E}">
        <p14:creationId xmlns:p14="http://schemas.microsoft.com/office/powerpoint/2010/main" val="428350189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2C262A75-951A-FF47-B49C-BEFEB27CB3E5}" type="slidenum">
              <a:rPr lang="en-US" smtClean="0"/>
              <a:pPr>
                <a:defRPr/>
              </a:pPr>
              <a:t>14</a:t>
            </a:fld>
            <a:endParaRPr lang="en-US"/>
          </a:p>
        </p:txBody>
      </p:sp>
    </p:spTree>
    <p:extLst>
      <p:ext uri="{BB962C8B-B14F-4D97-AF65-F5344CB8AC3E}">
        <p14:creationId xmlns:p14="http://schemas.microsoft.com/office/powerpoint/2010/main" val="177967063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2C262A75-951A-FF47-B49C-BEFEB27CB3E5}" type="slidenum">
              <a:rPr lang="en-US" smtClean="0"/>
              <a:pPr>
                <a:defRPr/>
              </a:pPr>
              <a:t>15</a:t>
            </a:fld>
            <a:endParaRPr lang="en-US"/>
          </a:p>
        </p:txBody>
      </p:sp>
    </p:spTree>
    <p:extLst>
      <p:ext uri="{BB962C8B-B14F-4D97-AF65-F5344CB8AC3E}">
        <p14:creationId xmlns:p14="http://schemas.microsoft.com/office/powerpoint/2010/main" val="191942783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2C262A75-951A-FF47-B49C-BEFEB27CB3E5}" type="slidenum">
              <a:rPr lang="en-US" smtClean="0"/>
              <a:pPr>
                <a:defRPr/>
              </a:pPr>
              <a:t>16</a:t>
            </a:fld>
            <a:endParaRPr lang="en-US" dirty="0"/>
          </a:p>
        </p:txBody>
      </p:sp>
    </p:spTree>
    <p:extLst>
      <p:ext uri="{BB962C8B-B14F-4D97-AF65-F5344CB8AC3E}">
        <p14:creationId xmlns:p14="http://schemas.microsoft.com/office/powerpoint/2010/main" val="42080096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2C262A75-951A-FF47-B49C-BEFEB27CB3E5}" type="slidenum">
              <a:rPr lang="en-US" smtClean="0"/>
              <a:pPr>
                <a:defRPr/>
              </a:pPr>
              <a:t>17</a:t>
            </a:fld>
            <a:endParaRPr lang="en-US" dirty="0"/>
          </a:p>
        </p:txBody>
      </p:sp>
    </p:spTree>
    <p:extLst>
      <p:ext uri="{BB962C8B-B14F-4D97-AF65-F5344CB8AC3E}">
        <p14:creationId xmlns:p14="http://schemas.microsoft.com/office/powerpoint/2010/main" val="155534314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2C262A75-951A-FF47-B49C-BEFEB27CB3E5}" type="slidenum">
              <a:rPr lang="en-US" smtClean="0"/>
              <a:pPr>
                <a:defRPr/>
              </a:pPr>
              <a:t>18</a:t>
            </a:fld>
            <a:endParaRPr lang="en-US"/>
          </a:p>
        </p:txBody>
      </p:sp>
    </p:spTree>
    <p:extLst>
      <p:ext uri="{BB962C8B-B14F-4D97-AF65-F5344CB8AC3E}">
        <p14:creationId xmlns:p14="http://schemas.microsoft.com/office/powerpoint/2010/main" val="370148681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2C262A75-951A-FF47-B49C-BEFEB27CB3E5}" type="slidenum">
              <a:rPr lang="en-US" smtClean="0"/>
              <a:pPr>
                <a:defRPr/>
              </a:pPr>
              <a:t>19</a:t>
            </a:fld>
            <a:endParaRPr lang="en-US"/>
          </a:p>
        </p:txBody>
      </p:sp>
    </p:spTree>
    <p:extLst>
      <p:ext uri="{BB962C8B-B14F-4D97-AF65-F5344CB8AC3E}">
        <p14:creationId xmlns:p14="http://schemas.microsoft.com/office/powerpoint/2010/main" val="1184944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2C262A75-951A-FF47-B49C-BEFEB27CB3E5}" type="slidenum">
              <a:rPr lang="en-US" smtClean="0"/>
              <a:pPr>
                <a:defRPr/>
              </a:pPr>
              <a:t>2</a:t>
            </a:fld>
            <a:endParaRPr lang="en-US"/>
          </a:p>
        </p:txBody>
      </p:sp>
    </p:spTree>
    <p:extLst>
      <p:ext uri="{BB962C8B-B14F-4D97-AF65-F5344CB8AC3E}">
        <p14:creationId xmlns:p14="http://schemas.microsoft.com/office/powerpoint/2010/main" val="321828795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2C262A75-951A-FF47-B49C-BEFEB27CB3E5}" type="slidenum">
              <a:rPr lang="en-US" smtClean="0"/>
              <a:pPr>
                <a:defRPr/>
              </a:pPr>
              <a:t>20</a:t>
            </a:fld>
            <a:endParaRPr lang="en-US"/>
          </a:p>
        </p:txBody>
      </p:sp>
    </p:spTree>
    <p:extLst>
      <p:ext uri="{BB962C8B-B14F-4D97-AF65-F5344CB8AC3E}">
        <p14:creationId xmlns:p14="http://schemas.microsoft.com/office/powerpoint/2010/main" val="152985264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2C262A75-951A-FF47-B49C-BEFEB27CB3E5}" type="slidenum">
              <a:rPr lang="en-US" smtClean="0"/>
              <a:pPr>
                <a:defRPr/>
              </a:pPr>
              <a:t>21</a:t>
            </a:fld>
            <a:endParaRPr lang="en-US"/>
          </a:p>
        </p:txBody>
      </p:sp>
    </p:spTree>
    <p:extLst>
      <p:ext uri="{BB962C8B-B14F-4D97-AF65-F5344CB8AC3E}">
        <p14:creationId xmlns:p14="http://schemas.microsoft.com/office/powerpoint/2010/main" val="16238401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2C262A75-951A-FF47-B49C-BEFEB27CB3E5}" type="slidenum">
              <a:rPr lang="en-US" smtClean="0"/>
              <a:pPr>
                <a:defRPr/>
              </a:pPr>
              <a:t>22</a:t>
            </a:fld>
            <a:endParaRPr lang="en-US"/>
          </a:p>
        </p:txBody>
      </p:sp>
    </p:spTree>
    <p:extLst>
      <p:ext uri="{BB962C8B-B14F-4D97-AF65-F5344CB8AC3E}">
        <p14:creationId xmlns:p14="http://schemas.microsoft.com/office/powerpoint/2010/main" val="34700406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2C262A75-951A-FF47-B49C-BEFEB27CB3E5}" type="slidenum">
              <a:rPr lang="en-US" smtClean="0"/>
              <a:pPr>
                <a:defRPr/>
              </a:pPr>
              <a:t>23</a:t>
            </a:fld>
            <a:endParaRPr lang="en-US"/>
          </a:p>
        </p:txBody>
      </p:sp>
    </p:spTree>
    <p:extLst>
      <p:ext uri="{BB962C8B-B14F-4D97-AF65-F5344CB8AC3E}">
        <p14:creationId xmlns:p14="http://schemas.microsoft.com/office/powerpoint/2010/main" val="3659163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2C262A75-951A-FF47-B49C-BEFEB27CB3E5}" type="slidenum">
              <a:rPr lang="en-US" smtClean="0"/>
              <a:pPr>
                <a:defRPr/>
              </a:pPr>
              <a:t>24</a:t>
            </a:fld>
            <a:endParaRPr lang="en-US" dirty="0"/>
          </a:p>
        </p:txBody>
      </p:sp>
    </p:spTree>
    <p:extLst>
      <p:ext uri="{BB962C8B-B14F-4D97-AF65-F5344CB8AC3E}">
        <p14:creationId xmlns:p14="http://schemas.microsoft.com/office/powerpoint/2010/main" val="38562228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2C262A75-951A-FF47-B49C-BEFEB27CB3E5}" type="slidenum">
              <a:rPr lang="en-US" smtClean="0"/>
              <a:pPr>
                <a:defRPr/>
              </a:pPr>
              <a:t>3</a:t>
            </a:fld>
            <a:endParaRPr lang="en-US"/>
          </a:p>
        </p:txBody>
      </p:sp>
    </p:spTree>
    <p:extLst>
      <p:ext uri="{BB962C8B-B14F-4D97-AF65-F5344CB8AC3E}">
        <p14:creationId xmlns:p14="http://schemas.microsoft.com/office/powerpoint/2010/main" val="11055279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2C262A75-951A-FF47-B49C-BEFEB27CB3E5}" type="slidenum">
              <a:rPr lang="en-US" smtClean="0"/>
              <a:pPr>
                <a:defRPr/>
              </a:pPr>
              <a:t>4</a:t>
            </a:fld>
            <a:endParaRPr lang="en-US"/>
          </a:p>
        </p:txBody>
      </p:sp>
    </p:spTree>
    <p:extLst>
      <p:ext uri="{BB962C8B-B14F-4D97-AF65-F5344CB8AC3E}">
        <p14:creationId xmlns:p14="http://schemas.microsoft.com/office/powerpoint/2010/main" val="11906867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2C262A75-951A-FF47-B49C-BEFEB27CB3E5}" type="slidenum">
              <a:rPr lang="en-US" smtClean="0"/>
              <a:pPr>
                <a:defRPr/>
              </a:pPr>
              <a:t>5</a:t>
            </a:fld>
            <a:endParaRPr lang="en-US"/>
          </a:p>
        </p:txBody>
      </p:sp>
    </p:spTree>
    <p:extLst>
      <p:ext uri="{BB962C8B-B14F-4D97-AF65-F5344CB8AC3E}">
        <p14:creationId xmlns:p14="http://schemas.microsoft.com/office/powerpoint/2010/main" val="17905482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2C262A75-951A-FF47-B49C-BEFEB27CB3E5}" type="slidenum">
              <a:rPr lang="en-US" smtClean="0"/>
              <a:pPr>
                <a:defRPr/>
              </a:pPr>
              <a:t>6</a:t>
            </a:fld>
            <a:endParaRPr lang="en-US"/>
          </a:p>
        </p:txBody>
      </p:sp>
    </p:spTree>
    <p:extLst>
      <p:ext uri="{BB962C8B-B14F-4D97-AF65-F5344CB8AC3E}">
        <p14:creationId xmlns:p14="http://schemas.microsoft.com/office/powerpoint/2010/main" val="351848003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2C262A75-951A-FF47-B49C-BEFEB27CB3E5}" type="slidenum">
              <a:rPr lang="en-US" smtClean="0"/>
              <a:pPr>
                <a:defRPr/>
              </a:pPr>
              <a:t>7</a:t>
            </a:fld>
            <a:endParaRPr lang="en-US"/>
          </a:p>
        </p:txBody>
      </p:sp>
    </p:spTree>
    <p:extLst>
      <p:ext uri="{BB962C8B-B14F-4D97-AF65-F5344CB8AC3E}">
        <p14:creationId xmlns:p14="http://schemas.microsoft.com/office/powerpoint/2010/main" val="80059049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2C262A75-951A-FF47-B49C-BEFEB27CB3E5}" type="slidenum">
              <a:rPr lang="en-US" smtClean="0"/>
              <a:pPr>
                <a:defRPr/>
              </a:pPr>
              <a:t>8</a:t>
            </a:fld>
            <a:endParaRPr lang="en-US"/>
          </a:p>
        </p:txBody>
      </p:sp>
    </p:spTree>
    <p:extLst>
      <p:ext uri="{BB962C8B-B14F-4D97-AF65-F5344CB8AC3E}">
        <p14:creationId xmlns:p14="http://schemas.microsoft.com/office/powerpoint/2010/main" val="104025846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2C262A75-951A-FF47-B49C-BEFEB27CB3E5}" type="slidenum">
              <a:rPr lang="en-US" smtClean="0"/>
              <a:pPr>
                <a:defRPr/>
              </a:pPr>
              <a:t>9</a:t>
            </a:fld>
            <a:endParaRPr lang="en-US"/>
          </a:p>
        </p:txBody>
      </p:sp>
    </p:spTree>
    <p:extLst>
      <p:ext uri="{BB962C8B-B14F-4D97-AF65-F5344CB8AC3E}">
        <p14:creationId xmlns:p14="http://schemas.microsoft.com/office/powerpoint/2010/main" val="15302524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4047611699"/>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2400" cy="85725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685800" y="1485900"/>
            <a:ext cx="7772400" cy="3086100"/>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xfrm>
            <a:off x="685800" y="4686300"/>
            <a:ext cx="1905000" cy="342900"/>
          </a:xfrm>
          <a:prstGeom prst="rect">
            <a:avLst/>
          </a:prstGeom>
          <a:ln/>
        </p:spPr>
        <p:txBody>
          <a:bodyPr/>
          <a:lstStyle>
            <a:lvl1pPr>
              <a:defRPr b="0" i="0">
                <a:latin typeface="Century Gothic" panose="020B0502020202020204" pitchFamily="34" charset="0"/>
              </a:defRPr>
            </a:lvl1pPr>
          </a:lstStyle>
          <a:p>
            <a:pPr>
              <a:defRPr/>
            </a:pPr>
            <a:endParaRPr lang="en-US" dirty="0"/>
          </a:p>
        </p:txBody>
      </p:sp>
      <p:sp>
        <p:nvSpPr>
          <p:cNvPr id="5" name="Rectangle 5"/>
          <p:cNvSpPr>
            <a:spLocks noGrp="1" noChangeArrowheads="1"/>
          </p:cNvSpPr>
          <p:nvPr>
            <p:ph type="ftr" sz="quarter" idx="11"/>
          </p:nvPr>
        </p:nvSpPr>
        <p:spPr>
          <a:xfrm>
            <a:off x="3124200" y="4686300"/>
            <a:ext cx="2895600" cy="342900"/>
          </a:xfrm>
          <a:prstGeom prst="rect">
            <a:avLst/>
          </a:prstGeom>
          <a:ln/>
        </p:spPr>
        <p:txBody>
          <a:bodyPr/>
          <a:lstStyle>
            <a:lvl1pPr>
              <a:defRPr b="0" i="0">
                <a:latin typeface="Century Gothic" panose="020B0502020202020204" pitchFamily="34" charset="0"/>
              </a:defRPr>
            </a:lvl1pPr>
          </a:lstStyle>
          <a:p>
            <a:pPr>
              <a:defRPr/>
            </a:pPr>
            <a:endParaRPr lang="en-US" dirty="0"/>
          </a:p>
        </p:txBody>
      </p:sp>
      <p:sp>
        <p:nvSpPr>
          <p:cNvPr id="6" name="Rectangle 6"/>
          <p:cNvSpPr>
            <a:spLocks noGrp="1" noChangeArrowheads="1"/>
          </p:cNvSpPr>
          <p:nvPr>
            <p:ph type="sldNum" sz="quarter" idx="12"/>
          </p:nvPr>
        </p:nvSpPr>
        <p:spPr>
          <a:xfrm>
            <a:off x="6553200" y="4686300"/>
            <a:ext cx="1905000" cy="342900"/>
          </a:xfrm>
          <a:prstGeom prst="rect">
            <a:avLst/>
          </a:prstGeom>
          <a:ln/>
        </p:spPr>
        <p:txBody>
          <a:bodyPr/>
          <a:lstStyle>
            <a:lvl1pPr>
              <a:defRPr b="0" i="0">
                <a:latin typeface="Century Gothic" panose="020B0502020202020204" pitchFamily="34" charset="0"/>
              </a:defRPr>
            </a:lvl1pPr>
          </a:lstStyle>
          <a:p>
            <a:pPr>
              <a:defRPr/>
            </a:pPr>
            <a:fld id="{0C037C7A-91A1-324C-864B-7EA12AF97DDE}" type="slidenum">
              <a:rPr lang="en-US" smtClean="0"/>
              <a:pPr>
                <a:defRPr/>
              </a:pPr>
              <a:t>‹#›</a:t>
            </a:fld>
            <a:endParaRPr lang="en-US" dirty="0"/>
          </a:p>
        </p:txBody>
      </p:sp>
    </p:spTree>
    <p:extLst>
      <p:ext uri="{BB962C8B-B14F-4D97-AF65-F5344CB8AC3E}">
        <p14:creationId xmlns:p14="http://schemas.microsoft.com/office/powerpoint/2010/main" val="3978315775"/>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457200"/>
            <a:ext cx="1943100" cy="4114800"/>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457200"/>
            <a:ext cx="5676900" cy="4114800"/>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xfrm>
            <a:off x="685800" y="4686300"/>
            <a:ext cx="1905000" cy="342900"/>
          </a:xfrm>
          <a:prstGeom prst="rect">
            <a:avLst/>
          </a:prstGeom>
          <a:ln/>
        </p:spPr>
        <p:txBody>
          <a:bodyPr/>
          <a:lstStyle>
            <a:lvl1pPr>
              <a:defRPr b="0" i="0">
                <a:latin typeface="Century Gothic" panose="020B0502020202020204" pitchFamily="34" charset="0"/>
              </a:defRPr>
            </a:lvl1pPr>
          </a:lstStyle>
          <a:p>
            <a:pPr>
              <a:defRPr/>
            </a:pPr>
            <a:endParaRPr lang="en-US" dirty="0"/>
          </a:p>
        </p:txBody>
      </p:sp>
      <p:sp>
        <p:nvSpPr>
          <p:cNvPr id="5" name="Rectangle 5"/>
          <p:cNvSpPr>
            <a:spLocks noGrp="1" noChangeArrowheads="1"/>
          </p:cNvSpPr>
          <p:nvPr>
            <p:ph type="ftr" sz="quarter" idx="11"/>
          </p:nvPr>
        </p:nvSpPr>
        <p:spPr>
          <a:xfrm>
            <a:off x="3124200" y="4686300"/>
            <a:ext cx="2895600" cy="342900"/>
          </a:xfrm>
          <a:prstGeom prst="rect">
            <a:avLst/>
          </a:prstGeom>
          <a:ln/>
        </p:spPr>
        <p:txBody>
          <a:bodyPr/>
          <a:lstStyle>
            <a:lvl1pPr>
              <a:defRPr b="0" i="0">
                <a:latin typeface="Century Gothic" panose="020B0502020202020204" pitchFamily="34" charset="0"/>
              </a:defRPr>
            </a:lvl1pPr>
          </a:lstStyle>
          <a:p>
            <a:pPr>
              <a:defRPr/>
            </a:pPr>
            <a:endParaRPr lang="en-US" dirty="0"/>
          </a:p>
        </p:txBody>
      </p:sp>
      <p:sp>
        <p:nvSpPr>
          <p:cNvPr id="6" name="Rectangle 6"/>
          <p:cNvSpPr>
            <a:spLocks noGrp="1" noChangeArrowheads="1"/>
          </p:cNvSpPr>
          <p:nvPr>
            <p:ph type="sldNum" sz="quarter" idx="12"/>
          </p:nvPr>
        </p:nvSpPr>
        <p:spPr>
          <a:xfrm>
            <a:off x="6553200" y="4686300"/>
            <a:ext cx="1905000" cy="342900"/>
          </a:xfrm>
          <a:prstGeom prst="rect">
            <a:avLst/>
          </a:prstGeom>
          <a:ln/>
        </p:spPr>
        <p:txBody>
          <a:bodyPr/>
          <a:lstStyle>
            <a:lvl1pPr>
              <a:defRPr b="0" i="0">
                <a:latin typeface="Century Gothic" panose="020B0502020202020204" pitchFamily="34" charset="0"/>
              </a:defRPr>
            </a:lvl1pPr>
          </a:lstStyle>
          <a:p>
            <a:pPr>
              <a:defRPr/>
            </a:pPr>
            <a:fld id="{1D1F4CB3-59AB-8249-AA39-45185493A4D0}" type="slidenum">
              <a:rPr lang="en-US" smtClean="0"/>
              <a:pPr>
                <a:defRPr/>
              </a:pPr>
              <a:t>‹#›</a:t>
            </a:fld>
            <a:endParaRPr lang="en-US" dirty="0"/>
          </a:p>
        </p:txBody>
      </p:sp>
    </p:spTree>
    <p:extLst>
      <p:ext uri="{BB962C8B-B14F-4D97-AF65-F5344CB8AC3E}">
        <p14:creationId xmlns:p14="http://schemas.microsoft.com/office/powerpoint/2010/main" val="975271340"/>
      </p:ext>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2914650"/>
            <a:ext cx="6400800" cy="131445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xfrm>
            <a:off x="685800" y="4686300"/>
            <a:ext cx="1905000" cy="342900"/>
          </a:xfrm>
          <a:prstGeom prst="rect">
            <a:avLst/>
          </a:prstGeom>
        </p:spPr>
        <p:txBody>
          <a:bodyPr/>
          <a:lstStyle>
            <a:lvl1pPr eaLnBrk="0" hangingPunct="0">
              <a:defRPr b="0" i="0">
                <a:latin typeface="Century Gothic" panose="020B0502020202020204" pitchFamily="34" charset="0"/>
                <a:ea typeface="ＭＳ Ｐゴシック" charset="0"/>
                <a:cs typeface="ＭＳ Ｐゴシック" charset="0"/>
              </a:defRPr>
            </a:lvl1pPr>
          </a:lstStyle>
          <a:p>
            <a:pPr>
              <a:defRPr/>
            </a:pPr>
            <a:endParaRPr lang="en-US" dirty="0"/>
          </a:p>
        </p:txBody>
      </p:sp>
      <p:sp>
        <p:nvSpPr>
          <p:cNvPr id="5" name="Rectangle 5"/>
          <p:cNvSpPr>
            <a:spLocks noGrp="1" noChangeArrowheads="1"/>
          </p:cNvSpPr>
          <p:nvPr>
            <p:ph type="ftr" sz="quarter" idx="11"/>
          </p:nvPr>
        </p:nvSpPr>
        <p:spPr>
          <a:xfrm>
            <a:off x="3124200" y="4686300"/>
            <a:ext cx="2895600" cy="342900"/>
          </a:xfrm>
          <a:prstGeom prst="rect">
            <a:avLst/>
          </a:prstGeom>
        </p:spPr>
        <p:txBody>
          <a:bodyPr/>
          <a:lstStyle>
            <a:lvl1pPr eaLnBrk="0" hangingPunct="0">
              <a:defRPr b="0" i="0">
                <a:latin typeface="Century Gothic" panose="020B0502020202020204" pitchFamily="34" charset="0"/>
                <a:ea typeface="ＭＳ Ｐゴシック" charset="0"/>
                <a:cs typeface="ＭＳ Ｐゴシック" charset="0"/>
              </a:defRPr>
            </a:lvl1pPr>
          </a:lstStyle>
          <a:p>
            <a:pPr>
              <a:defRPr/>
            </a:pPr>
            <a:endParaRPr lang="en-US" dirty="0"/>
          </a:p>
        </p:txBody>
      </p:sp>
      <p:sp>
        <p:nvSpPr>
          <p:cNvPr id="6" name="Rectangle 6"/>
          <p:cNvSpPr>
            <a:spLocks noGrp="1" noChangeArrowheads="1"/>
          </p:cNvSpPr>
          <p:nvPr>
            <p:ph type="sldNum" sz="quarter" idx="12"/>
          </p:nvPr>
        </p:nvSpPr>
        <p:spPr>
          <a:xfrm>
            <a:off x="6553200" y="4686300"/>
            <a:ext cx="1905000" cy="342900"/>
          </a:xfrm>
          <a:prstGeom prst="rect">
            <a:avLst/>
          </a:prstGeom>
        </p:spPr>
        <p:txBody>
          <a:bodyPr vert="horz" wrap="square" lIns="91440" tIns="45720" rIns="91440" bIns="45720" numCol="1" anchor="t" anchorCtr="0" compatLnSpc="1">
            <a:prstTxWarp prst="textNoShape">
              <a:avLst/>
            </a:prstTxWarp>
          </a:bodyPr>
          <a:lstStyle>
            <a:lvl1pPr eaLnBrk="0" hangingPunct="0">
              <a:defRPr b="0" i="0">
                <a:latin typeface="Century Gothic" panose="020B0502020202020204" pitchFamily="34" charset="0"/>
              </a:defRPr>
            </a:lvl1pPr>
          </a:lstStyle>
          <a:p>
            <a:pPr>
              <a:defRPr/>
            </a:pPr>
            <a:fld id="{EE1452C9-BA73-5747-90AA-3D490AA4FDF1}" type="slidenum">
              <a:rPr lang="en-US" altLang="x-none" smtClean="0"/>
              <a:pPr>
                <a:defRPr/>
              </a:pPr>
              <a:t>‹#›</a:t>
            </a:fld>
            <a:endParaRPr lang="en-US" altLang="x-none" dirty="0"/>
          </a:p>
        </p:txBody>
      </p:sp>
    </p:spTree>
    <p:extLst>
      <p:ext uri="{BB962C8B-B14F-4D97-AF65-F5344CB8AC3E}">
        <p14:creationId xmlns:p14="http://schemas.microsoft.com/office/powerpoint/2010/main" val="2347541368"/>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2400" cy="857250"/>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685800" y="1485900"/>
            <a:ext cx="7772400" cy="3086100"/>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xfrm>
            <a:off x="685800" y="4686300"/>
            <a:ext cx="1905000" cy="342900"/>
          </a:xfrm>
          <a:prstGeom prst="rect">
            <a:avLst/>
          </a:prstGeom>
          <a:ln/>
        </p:spPr>
        <p:txBody>
          <a:bodyPr/>
          <a:lstStyle>
            <a:lvl1pPr>
              <a:defRPr b="0" i="0">
                <a:latin typeface="Century Gothic" panose="020B0502020202020204" pitchFamily="34" charset="0"/>
              </a:defRPr>
            </a:lvl1pPr>
          </a:lstStyle>
          <a:p>
            <a:pPr>
              <a:defRPr/>
            </a:pPr>
            <a:endParaRPr lang="en-US" dirty="0"/>
          </a:p>
        </p:txBody>
      </p:sp>
      <p:sp>
        <p:nvSpPr>
          <p:cNvPr id="5" name="Rectangle 5"/>
          <p:cNvSpPr>
            <a:spLocks noGrp="1" noChangeArrowheads="1"/>
          </p:cNvSpPr>
          <p:nvPr>
            <p:ph type="ftr" sz="quarter" idx="11"/>
          </p:nvPr>
        </p:nvSpPr>
        <p:spPr>
          <a:xfrm>
            <a:off x="3124200" y="4686300"/>
            <a:ext cx="2895600" cy="342900"/>
          </a:xfrm>
          <a:prstGeom prst="rect">
            <a:avLst/>
          </a:prstGeom>
          <a:ln/>
        </p:spPr>
        <p:txBody>
          <a:bodyPr/>
          <a:lstStyle>
            <a:lvl1pPr>
              <a:defRPr b="0" i="0">
                <a:latin typeface="Century Gothic" panose="020B0502020202020204" pitchFamily="34" charset="0"/>
              </a:defRPr>
            </a:lvl1pPr>
          </a:lstStyle>
          <a:p>
            <a:pPr>
              <a:defRPr/>
            </a:pPr>
            <a:endParaRPr lang="en-US" dirty="0"/>
          </a:p>
        </p:txBody>
      </p:sp>
      <p:sp>
        <p:nvSpPr>
          <p:cNvPr id="6" name="Rectangle 6"/>
          <p:cNvSpPr>
            <a:spLocks noGrp="1" noChangeArrowheads="1"/>
          </p:cNvSpPr>
          <p:nvPr>
            <p:ph type="sldNum" sz="quarter" idx="12"/>
          </p:nvPr>
        </p:nvSpPr>
        <p:spPr>
          <a:xfrm>
            <a:off x="6553200" y="4686300"/>
            <a:ext cx="1905000" cy="342900"/>
          </a:xfrm>
          <a:prstGeom prst="rect">
            <a:avLst/>
          </a:prstGeom>
          <a:ln/>
        </p:spPr>
        <p:txBody>
          <a:bodyPr/>
          <a:lstStyle>
            <a:lvl1pPr>
              <a:defRPr b="0" i="0">
                <a:latin typeface="Century Gothic" panose="020B0502020202020204" pitchFamily="34" charset="0"/>
              </a:defRPr>
            </a:lvl1pPr>
          </a:lstStyle>
          <a:p>
            <a:pPr>
              <a:defRPr/>
            </a:pPr>
            <a:fld id="{3384F5A6-0159-0D48-B046-6DB7E620CDED}" type="slidenum">
              <a:rPr lang="en-US" smtClean="0"/>
              <a:pPr>
                <a:defRPr/>
              </a:pPr>
              <a:t>‹#›</a:t>
            </a:fld>
            <a:endParaRPr lang="en-US" dirty="0"/>
          </a:p>
        </p:txBody>
      </p:sp>
    </p:spTree>
    <p:extLst>
      <p:ext uri="{BB962C8B-B14F-4D97-AF65-F5344CB8AC3E}">
        <p14:creationId xmlns:p14="http://schemas.microsoft.com/office/powerpoint/2010/main" val="2289198631"/>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180035"/>
            <a:ext cx="7772400" cy="1125140"/>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xfrm>
            <a:off x="685800" y="4686300"/>
            <a:ext cx="1905000" cy="342900"/>
          </a:xfrm>
          <a:prstGeom prst="rect">
            <a:avLst/>
          </a:prstGeom>
          <a:ln/>
        </p:spPr>
        <p:txBody>
          <a:bodyPr/>
          <a:lstStyle>
            <a:lvl1pPr>
              <a:defRPr b="0" i="0">
                <a:latin typeface="Century Gothic" panose="020B0502020202020204" pitchFamily="34" charset="0"/>
              </a:defRPr>
            </a:lvl1pPr>
          </a:lstStyle>
          <a:p>
            <a:pPr>
              <a:defRPr/>
            </a:pPr>
            <a:endParaRPr lang="en-US" dirty="0"/>
          </a:p>
        </p:txBody>
      </p:sp>
      <p:sp>
        <p:nvSpPr>
          <p:cNvPr id="5" name="Rectangle 5"/>
          <p:cNvSpPr>
            <a:spLocks noGrp="1" noChangeArrowheads="1"/>
          </p:cNvSpPr>
          <p:nvPr>
            <p:ph type="ftr" sz="quarter" idx="11"/>
          </p:nvPr>
        </p:nvSpPr>
        <p:spPr>
          <a:xfrm>
            <a:off x="3124200" y="4686300"/>
            <a:ext cx="2895600" cy="342900"/>
          </a:xfrm>
          <a:prstGeom prst="rect">
            <a:avLst/>
          </a:prstGeom>
          <a:ln/>
        </p:spPr>
        <p:txBody>
          <a:bodyPr/>
          <a:lstStyle>
            <a:lvl1pPr>
              <a:defRPr b="0" i="0">
                <a:latin typeface="Century Gothic" panose="020B0502020202020204" pitchFamily="34" charset="0"/>
              </a:defRPr>
            </a:lvl1pPr>
          </a:lstStyle>
          <a:p>
            <a:pPr>
              <a:defRPr/>
            </a:pPr>
            <a:endParaRPr lang="en-US" dirty="0"/>
          </a:p>
        </p:txBody>
      </p:sp>
      <p:sp>
        <p:nvSpPr>
          <p:cNvPr id="6" name="Rectangle 6"/>
          <p:cNvSpPr>
            <a:spLocks noGrp="1" noChangeArrowheads="1"/>
          </p:cNvSpPr>
          <p:nvPr>
            <p:ph type="sldNum" sz="quarter" idx="12"/>
          </p:nvPr>
        </p:nvSpPr>
        <p:spPr>
          <a:xfrm>
            <a:off x="6553200" y="4686300"/>
            <a:ext cx="1905000" cy="342900"/>
          </a:xfrm>
          <a:prstGeom prst="rect">
            <a:avLst/>
          </a:prstGeom>
          <a:ln/>
        </p:spPr>
        <p:txBody>
          <a:bodyPr/>
          <a:lstStyle>
            <a:lvl1pPr>
              <a:defRPr b="0" i="0">
                <a:latin typeface="Century Gothic" panose="020B0502020202020204" pitchFamily="34" charset="0"/>
              </a:defRPr>
            </a:lvl1pPr>
          </a:lstStyle>
          <a:p>
            <a:pPr>
              <a:defRPr/>
            </a:pPr>
            <a:fld id="{8CC8598C-AD04-C049-AAF5-93FAEB3A4126}" type="slidenum">
              <a:rPr lang="en-US" smtClean="0"/>
              <a:pPr>
                <a:defRPr/>
              </a:pPr>
              <a:t>‹#›</a:t>
            </a:fld>
            <a:endParaRPr lang="en-US" dirty="0"/>
          </a:p>
        </p:txBody>
      </p:sp>
    </p:spTree>
    <p:extLst>
      <p:ext uri="{BB962C8B-B14F-4D97-AF65-F5344CB8AC3E}">
        <p14:creationId xmlns:p14="http://schemas.microsoft.com/office/powerpoint/2010/main" val="772841039"/>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2400" cy="85725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685800" y="1485900"/>
            <a:ext cx="3810000" cy="3086100"/>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485900"/>
            <a:ext cx="3810000" cy="3086100"/>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noChangeArrowheads="1"/>
          </p:cNvSpPr>
          <p:nvPr>
            <p:ph type="dt" sz="half" idx="10"/>
          </p:nvPr>
        </p:nvSpPr>
        <p:spPr>
          <a:xfrm>
            <a:off x="685800" y="4686300"/>
            <a:ext cx="1905000" cy="342900"/>
          </a:xfrm>
          <a:prstGeom prst="rect">
            <a:avLst/>
          </a:prstGeom>
          <a:ln/>
        </p:spPr>
        <p:txBody>
          <a:bodyPr/>
          <a:lstStyle>
            <a:lvl1pPr>
              <a:defRPr b="0" i="0">
                <a:latin typeface="Century Gothic" panose="020B0502020202020204" pitchFamily="34" charset="0"/>
              </a:defRPr>
            </a:lvl1pPr>
          </a:lstStyle>
          <a:p>
            <a:pPr>
              <a:defRPr/>
            </a:pPr>
            <a:endParaRPr lang="en-US" dirty="0"/>
          </a:p>
        </p:txBody>
      </p:sp>
      <p:sp>
        <p:nvSpPr>
          <p:cNvPr id="6" name="Footer Placeholder 5"/>
          <p:cNvSpPr>
            <a:spLocks noGrp="1" noChangeArrowheads="1"/>
          </p:cNvSpPr>
          <p:nvPr>
            <p:ph type="ftr" sz="quarter" idx="11"/>
          </p:nvPr>
        </p:nvSpPr>
        <p:spPr>
          <a:xfrm>
            <a:off x="3124200" y="4686300"/>
            <a:ext cx="2895600" cy="342900"/>
          </a:xfrm>
          <a:prstGeom prst="rect">
            <a:avLst/>
          </a:prstGeom>
          <a:ln/>
        </p:spPr>
        <p:txBody>
          <a:bodyPr/>
          <a:lstStyle>
            <a:lvl1pPr>
              <a:defRPr b="0" i="0">
                <a:latin typeface="Century Gothic" panose="020B0502020202020204" pitchFamily="34" charset="0"/>
              </a:defRPr>
            </a:lvl1pPr>
          </a:lstStyle>
          <a:p>
            <a:pPr>
              <a:defRPr/>
            </a:pPr>
            <a:endParaRPr lang="en-US" dirty="0"/>
          </a:p>
        </p:txBody>
      </p:sp>
      <p:sp>
        <p:nvSpPr>
          <p:cNvPr id="7" name="Slide Number Placeholder 6"/>
          <p:cNvSpPr>
            <a:spLocks noGrp="1" noChangeArrowheads="1"/>
          </p:cNvSpPr>
          <p:nvPr>
            <p:ph type="sldNum" sz="quarter" idx="12"/>
          </p:nvPr>
        </p:nvSpPr>
        <p:spPr>
          <a:xfrm>
            <a:off x="6553200" y="4686300"/>
            <a:ext cx="1905000" cy="342900"/>
          </a:xfrm>
          <a:prstGeom prst="rect">
            <a:avLst/>
          </a:prstGeom>
          <a:ln/>
        </p:spPr>
        <p:txBody>
          <a:bodyPr/>
          <a:lstStyle>
            <a:lvl1pPr>
              <a:defRPr b="0" i="0">
                <a:latin typeface="Century Gothic" panose="020B0502020202020204" pitchFamily="34" charset="0"/>
              </a:defRPr>
            </a:lvl1pPr>
          </a:lstStyle>
          <a:p>
            <a:pPr>
              <a:defRPr/>
            </a:pPr>
            <a:fld id="{052627F3-430F-4445-B554-DE7E7F5B984A}" type="slidenum">
              <a:rPr lang="en-US" smtClean="0"/>
              <a:pPr>
                <a:defRPr/>
              </a:pPr>
              <a:t>‹#›</a:t>
            </a:fld>
            <a:endParaRPr lang="en-US" dirty="0"/>
          </a:p>
        </p:txBody>
      </p:sp>
    </p:spTree>
    <p:extLst>
      <p:ext uri="{BB962C8B-B14F-4D97-AF65-F5344CB8AC3E}">
        <p14:creationId xmlns:p14="http://schemas.microsoft.com/office/powerpoint/2010/main" val="2400538561"/>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151335"/>
            <a:ext cx="4040188" cy="47982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151335"/>
            <a:ext cx="4041775" cy="47982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xfrm>
            <a:off x="685800" y="4686300"/>
            <a:ext cx="1905000" cy="342900"/>
          </a:xfrm>
          <a:prstGeom prst="rect">
            <a:avLst/>
          </a:prstGeom>
          <a:ln/>
        </p:spPr>
        <p:txBody>
          <a:bodyPr/>
          <a:lstStyle>
            <a:lvl1pPr>
              <a:defRPr b="0" i="0">
                <a:latin typeface="Century Gothic" panose="020B0502020202020204" pitchFamily="34" charset="0"/>
              </a:defRPr>
            </a:lvl1pPr>
          </a:lstStyle>
          <a:p>
            <a:pPr>
              <a:defRPr/>
            </a:pPr>
            <a:endParaRPr lang="en-US" dirty="0"/>
          </a:p>
        </p:txBody>
      </p:sp>
      <p:sp>
        <p:nvSpPr>
          <p:cNvPr id="8" name="Rectangle 5"/>
          <p:cNvSpPr>
            <a:spLocks noGrp="1" noChangeArrowheads="1"/>
          </p:cNvSpPr>
          <p:nvPr>
            <p:ph type="ftr" sz="quarter" idx="11"/>
          </p:nvPr>
        </p:nvSpPr>
        <p:spPr>
          <a:xfrm>
            <a:off x="3124200" y="4686300"/>
            <a:ext cx="2895600" cy="342900"/>
          </a:xfrm>
          <a:prstGeom prst="rect">
            <a:avLst/>
          </a:prstGeom>
          <a:ln/>
        </p:spPr>
        <p:txBody>
          <a:bodyPr/>
          <a:lstStyle>
            <a:lvl1pPr>
              <a:defRPr b="0" i="0">
                <a:latin typeface="Century Gothic" panose="020B0502020202020204" pitchFamily="34" charset="0"/>
              </a:defRPr>
            </a:lvl1pPr>
          </a:lstStyle>
          <a:p>
            <a:pPr>
              <a:defRPr/>
            </a:pPr>
            <a:endParaRPr lang="en-US" dirty="0"/>
          </a:p>
        </p:txBody>
      </p:sp>
      <p:sp>
        <p:nvSpPr>
          <p:cNvPr id="9" name="Rectangle 6"/>
          <p:cNvSpPr>
            <a:spLocks noGrp="1" noChangeArrowheads="1"/>
          </p:cNvSpPr>
          <p:nvPr>
            <p:ph type="sldNum" sz="quarter" idx="12"/>
          </p:nvPr>
        </p:nvSpPr>
        <p:spPr>
          <a:xfrm>
            <a:off x="6553200" y="4686300"/>
            <a:ext cx="1905000" cy="342900"/>
          </a:xfrm>
          <a:prstGeom prst="rect">
            <a:avLst/>
          </a:prstGeom>
          <a:ln/>
        </p:spPr>
        <p:txBody>
          <a:bodyPr/>
          <a:lstStyle>
            <a:lvl1pPr>
              <a:defRPr b="0" i="0">
                <a:latin typeface="Century Gothic" panose="020B0502020202020204" pitchFamily="34" charset="0"/>
              </a:defRPr>
            </a:lvl1pPr>
          </a:lstStyle>
          <a:p>
            <a:pPr>
              <a:defRPr/>
            </a:pPr>
            <a:fld id="{B5E3DB32-19DD-A44C-9C1E-7E175FE9E611}" type="slidenum">
              <a:rPr lang="en-US" smtClean="0"/>
              <a:pPr>
                <a:defRPr/>
              </a:pPr>
              <a:t>‹#›</a:t>
            </a:fld>
            <a:endParaRPr lang="en-US" dirty="0"/>
          </a:p>
        </p:txBody>
      </p:sp>
    </p:spTree>
    <p:extLst>
      <p:ext uri="{BB962C8B-B14F-4D97-AF65-F5344CB8AC3E}">
        <p14:creationId xmlns:p14="http://schemas.microsoft.com/office/powerpoint/2010/main" val="1684981482"/>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2400" cy="857250"/>
          </a:xfrm>
          <a:prstGeom prst="rect">
            <a:avLst/>
          </a:prstGeom>
        </p:spPr>
        <p:txBody>
          <a:bodyPr/>
          <a:lstStyle/>
          <a:p>
            <a:r>
              <a:rPr lang="en-US"/>
              <a:t>Click to edit Master title style</a:t>
            </a:r>
          </a:p>
        </p:txBody>
      </p:sp>
      <p:sp>
        <p:nvSpPr>
          <p:cNvPr id="3" name="Rectangle 4"/>
          <p:cNvSpPr>
            <a:spLocks noGrp="1" noChangeArrowheads="1"/>
          </p:cNvSpPr>
          <p:nvPr>
            <p:ph type="dt" sz="half" idx="10"/>
          </p:nvPr>
        </p:nvSpPr>
        <p:spPr>
          <a:xfrm>
            <a:off x="685800" y="4686300"/>
            <a:ext cx="1905000" cy="342900"/>
          </a:xfrm>
          <a:prstGeom prst="rect">
            <a:avLst/>
          </a:prstGeom>
          <a:ln/>
        </p:spPr>
        <p:txBody>
          <a:bodyPr/>
          <a:lstStyle>
            <a:lvl1pPr>
              <a:defRPr b="0" i="0">
                <a:latin typeface="Century Gothic" panose="020B0502020202020204" pitchFamily="34" charset="0"/>
              </a:defRPr>
            </a:lvl1pPr>
          </a:lstStyle>
          <a:p>
            <a:pPr>
              <a:defRPr/>
            </a:pPr>
            <a:endParaRPr lang="en-US" dirty="0"/>
          </a:p>
        </p:txBody>
      </p:sp>
      <p:sp>
        <p:nvSpPr>
          <p:cNvPr id="4" name="Rectangle 5"/>
          <p:cNvSpPr>
            <a:spLocks noGrp="1" noChangeArrowheads="1"/>
          </p:cNvSpPr>
          <p:nvPr>
            <p:ph type="ftr" sz="quarter" idx="11"/>
          </p:nvPr>
        </p:nvSpPr>
        <p:spPr>
          <a:xfrm>
            <a:off x="3124200" y="4686300"/>
            <a:ext cx="2895600" cy="342900"/>
          </a:xfrm>
          <a:prstGeom prst="rect">
            <a:avLst/>
          </a:prstGeom>
          <a:ln/>
        </p:spPr>
        <p:txBody>
          <a:bodyPr/>
          <a:lstStyle>
            <a:lvl1pPr>
              <a:defRPr b="0" i="0">
                <a:latin typeface="Century Gothic" panose="020B0502020202020204" pitchFamily="34" charset="0"/>
              </a:defRPr>
            </a:lvl1pPr>
          </a:lstStyle>
          <a:p>
            <a:pPr>
              <a:defRPr/>
            </a:pPr>
            <a:endParaRPr lang="en-US" dirty="0"/>
          </a:p>
        </p:txBody>
      </p:sp>
      <p:sp>
        <p:nvSpPr>
          <p:cNvPr id="5" name="Rectangle 6"/>
          <p:cNvSpPr>
            <a:spLocks noGrp="1" noChangeArrowheads="1"/>
          </p:cNvSpPr>
          <p:nvPr>
            <p:ph type="sldNum" sz="quarter" idx="12"/>
          </p:nvPr>
        </p:nvSpPr>
        <p:spPr>
          <a:xfrm>
            <a:off x="6553200" y="4686300"/>
            <a:ext cx="1905000" cy="342900"/>
          </a:xfrm>
          <a:prstGeom prst="rect">
            <a:avLst/>
          </a:prstGeom>
          <a:ln/>
        </p:spPr>
        <p:txBody>
          <a:bodyPr/>
          <a:lstStyle>
            <a:lvl1pPr>
              <a:defRPr b="0" i="0">
                <a:latin typeface="Century Gothic" panose="020B0502020202020204" pitchFamily="34" charset="0"/>
              </a:defRPr>
            </a:lvl1pPr>
          </a:lstStyle>
          <a:p>
            <a:pPr>
              <a:defRPr/>
            </a:pPr>
            <a:fld id="{3957776F-E64A-2B42-8932-402AA5C9AF69}" type="slidenum">
              <a:rPr lang="en-US" smtClean="0"/>
              <a:pPr>
                <a:defRPr/>
              </a:pPr>
              <a:t>‹#›</a:t>
            </a:fld>
            <a:endParaRPr lang="en-US" dirty="0"/>
          </a:p>
        </p:txBody>
      </p:sp>
    </p:spTree>
    <p:extLst>
      <p:ext uri="{BB962C8B-B14F-4D97-AF65-F5344CB8AC3E}">
        <p14:creationId xmlns:p14="http://schemas.microsoft.com/office/powerpoint/2010/main" val="891383060"/>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85800" y="4686300"/>
            <a:ext cx="1905000" cy="342900"/>
          </a:xfrm>
          <a:prstGeom prst="rect">
            <a:avLst/>
          </a:prstGeom>
          <a:ln/>
        </p:spPr>
        <p:txBody>
          <a:bodyPr/>
          <a:lstStyle>
            <a:lvl1pPr>
              <a:defRPr b="0" i="0">
                <a:latin typeface="Century Gothic" panose="020B0502020202020204" pitchFamily="34" charset="0"/>
              </a:defRPr>
            </a:lvl1pPr>
          </a:lstStyle>
          <a:p>
            <a:pPr>
              <a:defRPr/>
            </a:pPr>
            <a:endParaRPr lang="en-US" dirty="0"/>
          </a:p>
        </p:txBody>
      </p:sp>
      <p:sp>
        <p:nvSpPr>
          <p:cNvPr id="3" name="Rectangle 5"/>
          <p:cNvSpPr>
            <a:spLocks noGrp="1" noChangeArrowheads="1"/>
          </p:cNvSpPr>
          <p:nvPr>
            <p:ph type="ftr" sz="quarter" idx="11"/>
          </p:nvPr>
        </p:nvSpPr>
        <p:spPr>
          <a:xfrm>
            <a:off x="3124200" y="4686300"/>
            <a:ext cx="2895600" cy="342900"/>
          </a:xfrm>
          <a:prstGeom prst="rect">
            <a:avLst/>
          </a:prstGeom>
          <a:ln/>
        </p:spPr>
        <p:txBody>
          <a:bodyPr/>
          <a:lstStyle>
            <a:lvl1pPr>
              <a:defRPr b="0" i="0">
                <a:latin typeface="Century Gothic" panose="020B0502020202020204" pitchFamily="34" charset="0"/>
              </a:defRPr>
            </a:lvl1pPr>
          </a:lstStyle>
          <a:p>
            <a:pPr>
              <a:defRPr/>
            </a:pPr>
            <a:endParaRPr lang="en-US" dirty="0"/>
          </a:p>
        </p:txBody>
      </p:sp>
      <p:sp>
        <p:nvSpPr>
          <p:cNvPr id="4" name="Rectangle 6"/>
          <p:cNvSpPr>
            <a:spLocks noGrp="1" noChangeArrowheads="1"/>
          </p:cNvSpPr>
          <p:nvPr>
            <p:ph type="sldNum" sz="quarter" idx="12"/>
          </p:nvPr>
        </p:nvSpPr>
        <p:spPr>
          <a:xfrm>
            <a:off x="6553200" y="4686300"/>
            <a:ext cx="1905000" cy="342900"/>
          </a:xfrm>
          <a:prstGeom prst="rect">
            <a:avLst/>
          </a:prstGeom>
          <a:ln/>
        </p:spPr>
        <p:txBody>
          <a:bodyPr/>
          <a:lstStyle>
            <a:lvl1pPr>
              <a:defRPr b="0" i="0">
                <a:latin typeface="Century Gothic" panose="020B0502020202020204" pitchFamily="34" charset="0"/>
              </a:defRPr>
            </a:lvl1pPr>
          </a:lstStyle>
          <a:p>
            <a:pPr>
              <a:defRPr/>
            </a:pPr>
            <a:fld id="{602FEE56-691E-7B4A-A412-48778DDE916A}" type="slidenum">
              <a:rPr lang="en-US" smtClean="0"/>
              <a:pPr>
                <a:defRPr/>
              </a:pPr>
              <a:t>‹#›</a:t>
            </a:fld>
            <a:endParaRPr lang="en-US" dirty="0"/>
          </a:p>
        </p:txBody>
      </p:sp>
    </p:spTree>
    <p:extLst>
      <p:ext uri="{BB962C8B-B14F-4D97-AF65-F5344CB8AC3E}">
        <p14:creationId xmlns:p14="http://schemas.microsoft.com/office/powerpoint/2010/main" val="3991729068"/>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788"/>
            <a:ext cx="5111750" cy="438983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076326"/>
            <a:ext cx="3008313" cy="3518297"/>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noChangeArrowheads="1"/>
          </p:cNvSpPr>
          <p:nvPr>
            <p:ph type="dt" sz="half" idx="10"/>
          </p:nvPr>
        </p:nvSpPr>
        <p:spPr>
          <a:xfrm>
            <a:off x="685800" y="4686300"/>
            <a:ext cx="1905000" cy="342900"/>
          </a:xfrm>
          <a:prstGeom prst="rect">
            <a:avLst/>
          </a:prstGeom>
          <a:ln/>
        </p:spPr>
        <p:txBody>
          <a:bodyPr/>
          <a:lstStyle>
            <a:lvl1pPr>
              <a:defRPr b="0" i="0">
                <a:latin typeface="Century Gothic" panose="020B0502020202020204" pitchFamily="34" charset="0"/>
              </a:defRPr>
            </a:lvl1pPr>
          </a:lstStyle>
          <a:p>
            <a:pPr>
              <a:defRPr/>
            </a:pPr>
            <a:endParaRPr lang="en-US" dirty="0"/>
          </a:p>
        </p:txBody>
      </p:sp>
      <p:sp>
        <p:nvSpPr>
          <p:cNvPr id="6" name="Footer Placeholder 5"/>
          <p:cNvSpPr>
            <a:spLocks noGrp="1" noChangeArrowheads="1"/>
          </p:cNvSpPr>
          <p:nvPr>
            <p:ph type="ftr" sz="quarter" idx="11"/>
          </p:nvPr>
        </p:nvSpPr>
        <p:spPr>
          <a:xfrm>
            <a:off x="3124200" y="4686300"/>
            <a:ext cx="2895600" cy="342900"/>
          </a:xfrm>
          <a:prstGeom prst="rect">
            <a:avLst/>
          </a:prstGeom>
          <a:ln/>
        </p:spPr>
        <p:txBody>
          <a:bodyPr/>
          <a:lstStyle>
            <a:lvl1pPr>
              <a:defRPr b="0" i="0">
                <a:latin typeface="Century Gothic" panose="020B0502020202020204" pitchFamily="34" charset="0"/>
              </a:defRPr>
            </a:lvl1pPr>
          </a:lstStyle>
          <a:p>
            <a:pPr>
              <a:defRPr/>
            </a:pPr>
            <a:endParaRPr lang="en-US" dirty="0"/>
          </a:p>
        </p:txBody>
      </p:sp>
      <p:sp>
        <p:nvSpPr>
          <p:cNvPr id="7" name="Slide Number Placeholder 6"/>
          <p:cNvSpPr>
            <a:spLocks noGrp="1" noChangeArrowheads="1"/>
          </p:cNvSpPr>
          <p:nvPr>
            <p:ph type="sldNum" sz="quarter" idx="12"/>
          </p:nvPr>
        </p:nvSpPr>
        <p:spPr>
          <a:xfrm>
            <a:off x="6553200" y="4686300"/>
            <a:ext cx="1905000" cy="342900"/>
          </a:xfrm>
          <a:prstGeom prst="rect">
            <a:avLst/>
          </a:prstGeom>
          <a:ln/>
        </p:spPr>
        <p:txBody>
          <a:bodyPr/>
          <a:lstStyle>
            <a:lvl1pPr>
              <a:defRPr b="0" i="0">
                <a:latin typeface="Century Gothic" panose="020B0502020202020204" pitchFamily="34" charset="0"/>
              </a:defRPr>
            </a:lvl1pPr>
          </a:lstStyle>
          <a:p>
            <a:pPr>
              <a:defRPr/>
            </a:pPr>
            <a:fld id="{B534482D-9E0D-CE41-90AB-F083E218E63C}" type="slidenum">
              <a:rPr lang="en-US" smtClean="0"/>
              <a:pPr>
                <a:defRPr/>
              </a:pPr>
              <a:t>‹#›</a:t>
            </a:fld>
            <a:endParaRPr lang="en-US" dirty="0"/>
          </a:p>
        </p:txBody>
      </p:sp>
    </p:spTree>
    <p:extLst>
      <p:ext uri="{BB962C8B-B14F-4D97-AF65-F5344CB8AC3E}">
        <p14:creationId xmlns:p14="http://schemas.microsoft.com/office/powerpoint/2010/main" val="464580073"/>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4025503"/>
            <a:ext cx="5486400" cy="603647"/>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noChangeArrowheads="1"/>
          </p:cNvSpPr>
          <p:nvPr>
            <p:ph type="dt" sz="half" idx="10"/>
          </p:nvPr>
        </p:nvSpPr>
        <p:spPr>
          <a:xfrm>
            <a:off x="685800" y="4686300"/>
            <a:ext cx="1905000" cy="342900"/>
          </a:xfrm>
          <a:prstGeom prst="rect">
            <a:avLst/>
          </a:prstGeom>
          <a:ln/>
        </p:spPr>
        <p:txBody>
          <a:bodyPr/>
          <a:lstStyle>
            <a:lvl1pPr>
              <a:defRPr b="0" i="0">
                <a:latin typeface="Century Gothic" panose="020B0502020202020204" pitchFamily="34" charset="0"/>
              </a:defRPr>
            </a:lvl1pPr>
          </a:lstStyle>
          <a:p>
            <a:pPr>
              <a:defRPr/>
            </a:pPr>
            <a:endParaRPr lang="en-US" dirty="0"/>
          </a:p>
        </p:txBody>
      </p:sp>
      <p:sp>
        <p:nvSpPr>
          <p:cNvPr id="6" name="Footer Placeholder 5"/>
          <p:cNvSpPr>
            <a:spLocks noGrp="1" noChangeArrowheads="1"/>
          </p:cNvSpPr>
          <p:nvPr>
            <p:ph type="ftr" sz="quarter" idx="11"/>
          </p:nvPr>
        </p:nvSpPr>
        <p:spPr>
          <a:xfrm>
            <a:off x="3124200" y="4686300"/>
            <a:ext cx="2895600" cy="342900"/>
          </a:xfrm>
          <a:prstGeom prst="rect">
            <a:avLst/>
          </a:prstGeom>
          <a:ln/>
        </p:spPr>
        <p:txBody>
          <a:bodyPr/>
          <a:lstStyle>
            <a:lvl1pPr>
              <a:defRPr b="0" i="0">
                <a:latin typeface="Century Gothic" panose="020B0502020202020204" pitchFamily="34" charset="0"/>
              </a:defRPr>
            </a:lvl1pPr>
          </a:lstStyle>
          <a:p>
            <a:pPr>
              <a:defRPr/>
            </a:pPr>
            <a:endParaRPr lang="en-US" dirty="0"/>
          </a:p>
        </p:txBody>
      </p:sp>
      <p:sp>
        <p:nvSpPr>
          <p:cNvPr id="7" name="Slide Number Placeholder 6"/>
          <p:cNvSpPr>
            <a:spLocks noGrp="1" noChangeArrowheads="1"/>
          </p:cNvSpPr>
          <p:nvPr>
            <p:ph type="sldNum" sz="quarter" idx="12"/>
          </p:nvPr>
        </p:nvSpPr>
        <p:spPr>
          <a:xfrm>
            <a:off x="6553200" y="4686300"/>
            <a:ext cx="1905000" cy="342900"/>
          </a:xfrm>
          <a:prstGeom prst="rect">
            <a:avLst/>
          </a:prstGeom>
          <a:ln/>
        </p:spPr>
        <p:txBody>
          <a:bodyPr/>
          <a:lstStyle>
            <a:lvl1pPr>
              <a:defRPr b="0" i="0">
                <a:latin typeface="Century Gothic" panose="020B0502020202020204" pitchFamily="34" charset="0"/>
              </a:defRPr>
            </a:lvl1pPr>
          </a:lstStyle>
          <a:p>
            <a:pPr>
              <a:defRPr/>
            </a:pPr>
            <a:fld id="{9404B2D6-D291-5147-9F1B-0F9338979ACE}" type="slidenum">
              <a:rPr lang="en-US" smtClean="0"/>
              <a:pPr>
                <a:defRPr/>
              </a:pPr>
              <a:t>‹#›</a:t>
            </a:fld>
            <a:endParaRPr lang="en-US" dirty="0"/>
          </a:p>
        </p:txBody>
      </p:sp>
    </p:spTree>
    <p:extLst>
      <p:ext uri="{BB962C8B-B14F-4D97-AF65-F5344CB8AC3E}">
        <p14:creationId xmlns:p14="http://schemas.microsoft.com/office/powerpoint/2010/main" val="3463181998"/>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0">
          <a:gsLst>
            <a:gs pos="0">
              <a:schemeClr val="tx2">
                <a:lumMod val="75000"/>
                <a:lumOff val="25000"/>
              </a:schemeClr>
            </a:gs>
            <a:gs pos="90000">
              <a:schemeClr val="tx2">
                <a:lumMod val="90000"/>
                <a:lumOff val="10000"/>
              </a:schemeClr>
            </a:gs>
            <a:gs pos="10000">
              <a:schemeClr val="tx2">
                <a:lumMod val="90000"/>
                <a:lumOff val="10000"/>
              </a:schemeClr>
            </a:gs>
            <a:gs pos="50000">
              <a:srgbClr val="000000"/>
            </a:gs>
            <a:gs pos="100000">
              <a:schemeClr val="tx2">
                <a:lumMod val="75000"/>
                <a:lumOff val="25000"/>
              </a:schemeClr>
            </a:gs>
          </a:gsLst>
          <a:lin ang="18900000" scaled="1"/>
          <a:tileRect/>
        </a:gradFill>
        <a:effectLst/>
      </p:bgPr>
    </p:bg>
    <p:spTree>
      <p:nvGrpSpPr>
        <p:cNvPr id="1" name=""/>
        <p:cNvGrpSpPr/>
        <p:nvPr/>
      </p:nvGrpSpPr>
      <p:grpSpPr>
        <a:xfrm>
          <a:off x="0" y="0"/>
          <a:ext cx="0" cy="0"/>
          <a:chOff x="0" y="0"/>
          <a:chExt cx="0" cy="0"/>
        </a:xfrm>
      </p:grpSpPr>
      <p:sp>
        <p:nvSpPr>
          <p:cNvPr id="1031" name="TextBox 1"/>
          <p:cNvSpPr txBox="1">
            <a:spLocks noChangeArrowheads="1"/>
          </p:cNvSpPr>
          <p:nvPr userDrawn="1"/>
        </p:nvSpPr>
        <p:spPr bwMode="auto">
          <a:xfrm>
            <a:off x="8262027" y="4897279"/>
            <a:ext cx="881973" cy="24622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800" b="1">
                <a:solidFill>
                  <a:schemeClr val="tx1"/>
                </a:solidFill>
                <a:latin typeface="Arial" charset="0"/>
                <a:ea typeface="ＭＳ Ｐゴシック" charset="0"/>
                <a:cs typeface="ＭＳ Ｐゴシック" charset="0"/>
              </a:defRPr>
            </a:lvl1pPr>
            <a:lvl2pPr marL="742950" indent="-285750">
              <a:defRPr sz="2800" b="1">
                <a:solidFill>
                  <a:schemeClr val="tx1"/>
                </a:solidFill>
                <a:latin typeface="Arial" charset="0"/>
                <a:ea typeface="ＭＳ Ｐゴシック" charset="0"/>
              </a:defRPr>
            </a:lvl2pPr>
            <a:lvl3pPr marL="1143000" indent="-228600">
              <a:defRPr sz="2800" b="1">
                <a:solidFill>
                  <a:schemeClr val="tx1"/>
                </a:solidFill>
                <a:latin typeface="Arial" charset="0"/>
                <a:ea typeface="ＭＳ Ｐゴシック" charset="0"/>
              </a:defRPr>
            </a:lvl3pPr>
            <a:lvl4pPr marL="1600200" indent="-228600">
              <a:defRPr sz="2800" b="1">
                <a:solidFill>
                  <a:schemeClr val="tx1"/>
                </a:solidFill>
                <a:latin typeface="Arial" charset="0"/>
                <a:ea typeface="ＭＳ Ｐゴシック" charset="0"/>
              </a:defRPr>
            </a:lvl4pPr>
            <a:lvl5pPr marL="2057400" indent="-228600">
              <a:defRPr sz="2800" b="1">
                <a:solidFill>
                  <a:schemeClr val="tx1"/>
                </a:solidFill>
                <a:latin typeface="Arial" charset="0"/>
                <a:ea typeface="ＭＳ Ｐゴシック" charset="0"/>
              </a:defRPr>
            </a:lvl5pPr>
            <a:lvl6pPr marL="2514600" indent="-228600" eaLnBrk="0" fontAlgn="base" hangingPunct="0">
              <a:spcBef>
                <a:spcPct val="0"/>
              </a:spcBef>
              <a:spcAft>
                <a:spcPct val="0"/>
              </a:spcAft>
              <a:defRPr sz="2800" b="1">
                <a:solidFill>
                  <a:schemeClr val="tx1"/>
                </a:solidFill>
                <a:latin typeface="Arial" charset="0"/>
                <a:ea typeface="ＭＳ Ｐゴシック" charset="0"/>
              </a:defRPr>
            </a:lvl6pPr>
            <a:lvl7pPr marL="2971800" indent="-228600" eaLnBrk="0" fontAlgn="base" hangingPunct="0">
              <a:spcBef>
                <a:spcPct val="0"/>
              </a:spcBef>
              <a:spcAft>
                <a:spcPct val="0"/>
              </a:spcAft>
              <a:defRPr sz="2800" b="1">
                <a:solidFill>
                  <a:schemeClr val="tx1"/>
                </a:solidFill>
                <a:latin typeface="Arial" charset="0"/>
                <a:ea typeface="ＭＳ Ｐゴシック" charset="0"/>
              </a:defRPr>
            </a:lvl7pPr>
            <a:lvl8pPr marL="3429000" indent="-228600" eaLnBrk="0" fontAlgn="base" hangingPunct="0">
              <a:spcBef>
                <a:spcPct val="0"/>
              </a:spcBef>
              <a:spcAft>
                <a:spcPct val="0"/>
              </a:spcAft>
              <a:defRPr sz="2800" b="1">
                <a:solidFill>
                  <a:schemeClr val="tx1"/>
                </a:solidFill>
                <a:latin typeface="Arial" charset="0"/>
                <a:ea typeface="ＭＳ Ｐゴシック" charset="0"/>
              </a:defRPr>
            </a:lvl8pPr>
            <a:lvl9pPr marL="3886200" indent="-228600" eaLnBrk="0" fontAlgn="base" hangingPunct="0">
              <a:spcBef>
                <a:spcPct val="0"/>
              </a:spcBef>
              <a:spcAft>
                <a:spcPct val="0"/>
              </a:spcAft>
              <a:defRPr sz="2800" b="1">
                <a:solidFill>
                  <a:schemeClr val="tx1"/>
                </a:solidFill>
                <a:latin typeface="Arial" charset="0"/>
                <a:ea typeface="ＭＳ Ｐゴシック" charset="0"/>
              </a:defRPr>
            </a:lvl9pPr>
          </a:lstStyle>
          <a:p>
            <a:pPr>
              <a:defRPr/>
            </a:pPr>
            <a:r>
              <a:rPr lang="en-US" sz="1000" b="0" i="0" dirty="0">
                <a:solidFill>
                  <a:srgbClr val="FFFFFF"/>
                </a:solidFill>
                <a:latin typeface="Century Gothic" panose="020B0502020202020204" pitchFamily="34" charset="0"/>
              </a:rPr>
              <a:t>©Ed </a:t>
            </a:r>
            <a:r>
              <a:rPr lang="en-US" sz="1000" b="0" i="0" dirty="0" err="1">
                <a:solidFill>
                  <a:srgbClr val="FFFFFF"/>
                </a:solidFill>
                <a:latin typeface="Century Gothic" panose="020B0502020202020204" pitchFamily="34" charset="0"/>
              </a:rPr>
              <a:t>Silvoso</a:t>
            </a:r>
            <a:endParaRPr lang="en-US" sz="1000" b="0" i="0" dirty="0">
              <a:solidFill>
                <a:srgbClr val="FFFFFF"/>
              </a:solidFill>
              <a:latin typeface="Century Gothic" panose="020B0502020202020204" pitchFamily="34" charset="0"/>
            </a:endParaRPr>
          </a:p>
        </p:txBody>
      </p:sp>
      <p:sp>
        <p:nvSpPr>
          <p:cNvPr id="8" name="TextBox 1"/>
          <p:cNvSpPr txBox="1">
            <a:spLocks noChangeArrowheads="1"/>
          </p:cNvSpPr>
          <p:nvPr userDrawn="1"/>
        </p:nvSpPr>
        <p:spPr bwMode="auto">
          <a:xfrm>
            <a:off x="0" y="4897279"/>
            <a:ext cx="3298631" cy="24622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defRPr sz="2800" b="1">
                <a:solidFill>
                  <a:schemeClr val="tx1"/>
                </a:solidFill>
                <a:latin typeface="Arial" charset="0"/>
                <a:ea typeface="ＭＳ Ｐゴシック" charset="0"/>
                <a:cs typeface="ＭＳ Ｐゴシック" charset="0"/>
              </a:defRPr>
            </a:lvl1pPr>
            <a:lvl2pPr marL="742950" indent="-285750">
              <a:defRPr sz="2800" b="1">
                <a:solidFill>
                  <a:schemeClr val="tx1"/>
                </a:solidFill>
                <a:latin typeface="Arial" charset="0"/>
                <a:ea typeface="ＭＳ Ｐゴシック" charset="0"/>
              </a:defRPr>
            </a:lvl2pPr>
            <a:lvl3pPr marL="1143000" indent="-228600">
              <a:defRPr sz="2800" b="1">
                <a:solidFill>
                  <a:schemeClr val="tx1"/>
                </a:solidFill>
                <a:latin typeface="Arial" charset="0"/>
                <a:ea typeface="ＭＳ Ｐゴシック" charset="0"/>
              </a:defRPr>
            </a:lvl3pPr>
            <a:lvl4pPr marL="1600200" indent="-228600">
              <a:defRPr sz="2800" b="1">
                <a:solidFill>
                  <a:schemeClr val="tx1"/>
                </a:solidFill>
                <a:latin typeface="Arial" charset="0"/>
                <a:ea typeface="ＭＳ Ｐゴシック" charset="0"/>
              </a:defRPr>
            </a:lvl4pPr>
            <a:lvl5pPr marL="2057400" indent="-228600">
              <a:defRPr sz="2800" b="1">
                <a:solidFill>
                  <a:schemeClr val="tx1"/>
                </a:solidFill>
                <a:latin typeface="Arial" charset="0"/>
                <a:ea typeface="ＭＳ Ｐゴシック" charset="0"/>
              </a:defRPr>
            </a:lvl5pPr>
            <a:lvl6pPr marL="2514600" indent="-228600" eaLnBrk="0" fontAlgn="base" hangingPunct="0">
              <a:spcBef>
                <a:spcPct val="0"/>
              </a:spcBef>
              <a:spcAft>
                <a:spcPct val="0"/>
              </a:spcAft>
              <a:defRPr sz="2800" b="1">
                <a:solidFill>
                  <a:schemeClr val="tx1"/>
                </a:solidFill>
                <a:latin typeface="Arial" charset="0"/>
                <a:ea typeface="ＭＳ Ｐゴシック" charset="0"/>
              </a:defRPr>
            </a:lvl6pPr>
            <a:lvl7pPr marL="2971800" indent="-228600" eaLnBrk="0" fontAlgn="base" hangingPunct="0">
              <a:spcBef>
                <a:spcPct val="0"/>
              </a:spcBef>
              <a:spcAft>
                <a:spcPct val="0"/>
              </a:spcAft>
              <a:defRPr sz="2800" b="1">
                <a:solidFill>
                  <a:schemeClr val="tx1"/>
                </a:solidFill>
                <a:latin typeface="Arial" charset="0"/>
                <a:ea typeface="ＭＳ Ｐゴシック" charset="0"/>
              </a:defRPr>
            </a:lvl7pPr>
            <a:lvl8pPr marL="3429000" indent="-228600" eaLnBrk="0" fontAlgn="base" hangingPunct="0">
              <a:spcBef>
                <a:spcPct val="0"/>
              </a:spcBef>
              <a:spcAft>
                <a:spcPct val="0"/>
              </a:spcAft>
              <a:defRPr sz="2800" b="1">
                <a:solidFill>
                  <a:schemeClr val="tx1"/>
                </a:solidFill>
                <a:latin typeface="Arial" charset="0"/>
                <a:ea typeface="ＭＳ Ｐゴシック" charset="0"/>
              </a:defRPr>
            </a:lvl8pPr>
            <a:lvl9pPr marL="3886200" indent="-228600" eaLnBrk="0" fontAlgn="base" hangingPunct="0">
              <a:spcBef>
                <a:spcPct val="0"/>
              </a:spcBef>
              <a:spcAft>
                <a:spcPct val="0"/>
              </a:spcAft>
              <a:defRPr sz="2800" b="1">
                <a:solidFill>
                  <a:schemeClr val="tx1"/>
                </a:solidFill>
                <a:latin typeface="Arial" charset="0"/>
                <a:ea typeface="ＭＳ Ｐゴシック" charset="0"/>
              </a:defRPr>
            </a:lvl9pPr>
          </a:lstStyle>
          <a:p>
            <a:pPr>
              <a:defRPr/>
            </a:pPr>
            <a:r>
              <a:rPr lang="en-US" sz="1000" b="0" i="0" dirty="0" err="1">
                <a:solidFill>
                  <a:srgbClr val="FFFFFF"/>
                </a:solidFill>
                <a:latin typeface="Century Gothic" panose="020B0502020202020204" pitchFamily="34" charset="0"/>
              </a:rPr>
              <a:t>www.TRANSFORMOURWORLD.org</a:t>
            </a:r>
            <a:endParaRPr lang="en-US" sz="1000" b="0" i="0" dirty="0">
              <a:solidFill>
                <a:srgbClr val="FFFFFF"/>
              </a:solidFill>
              <a:latin typeface="Century Gothic" panose="020B0502020202020204" pitchFamily="34"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ransition/>
  <p:txStyles>
    <p:titleStyle>
      <a:lvl1pPr algn="ctr" rtl="0" eaLnBrk="0" fontAlgn="base" hangingPunct="0">
        <a:spcBef>
          <a:spcPct val="0"/>
        </a:spcBef>
        <a:spcAft>
          <a:spcPct val="0"/>
        </a:spcAft>
        <a:defRPr sz="4400">
          <a:solidFill>
            <a:srgbClr val="FFFFFF"/>
          </a:solidFill>
          <a:latin typeface="+mj-lt"/>
          <a:ea typeface="ＭＳ Ｐゴシック" charset="0"/>
          <a:cs typeface="ＭＳ Ｐゴシック" charset="0"/>
        </a:defRPr>
      </a:lvl1pPr>
      <a:lvl2pPr algn="ctr" rtl="0" eaLnBrk="0" fontAlgn="base" hangingPunct="0">
        <a:spcBef>
          <a:spcPct val="0"/>
        </a:spcBef>
        <a:spcAft>
          <a:spcPct val="0"/>
        </a:spcAft>
        <a:defRPr sz="4400">
          <a:solidFill>
            <a:schemeClr val="tx2"/>
          </a:solidFill>
          <a:latin typeface="Times" pitchFamily="-107" charset="0"/>
          <a:ea typeface="ＭＳ Ｐゴシック" charset="0"/>
          <a:cs typeface="ＭＳ Ｐゴシック" charset="0"/>
        </a:defRPr>
      </a:lvl2pPr>
      <a:lvl3pPr algn="ctr" rtl="0" eaLnBrk="0" fontAlgn="base" hangingPunct="0">
        <a:spcBef>
          <a:spcPct val="0"/>
        </a:spcBef>
        <a:spcAft>
          <a:spcPct val="0"/>
        </a:spcAft>
        <a:defRPr sz="4400">
          <a:solidFill>
            <a:schemeClr val="tx2"/>
          </a:solidFill>
          <a:latin typeface="Times" pitchFamily="-107" charset="0"/>
          <a:ea typeface="ＭＳ Ｐゴシック" charset="0"/>
          <a:cs typeface="ＭＳ Ｐゴシック" charset="0"/>
        </a:defRPr>
      </a:lvl3pPr>
      <a:lvl4pPr algn="ctr" rtl="0" eaLnBrk="0" fontAlgn="base" hangingPunct="0">
        <a:spcBef>
          <a:spcPct val="0"/>
        </a:spcBef>
        <a:spcAft>
          <a:spcPct val="0"/>
        </a:spcAft>
        <a:defRPr sz="4400">
          <a:solidFill>
            <a:schemeClr val="tx2"/>
          </a:solidFill>
          <a:latin typeface="Times" pitchFamily="-107" charset="0"/>
          <a:ea typeface="ＭＳ Ｐゴシック" charset="0"/>
          <a:cs typeface="ＭＳ Ｐゴシック" charset="0"/>
        </a:defRPr>
      </a:lvl4pPr>
      <a:lvl5pPr algn="ctr" rtl="0" eaLnBrk="0" fontAlgn="base" hangingPunct="0">
        <a:spcBef>
          <a:spcPct val="0"/>
        </a:spcBef>
        <a:spcAft>
          <a:spcPct val="0"/>
        </a:spcAft>
        <a:defRPr sz="4400">
          <a:solidFill>
            <a:schemeClr val="tx2"/>
          </a:solidFill>
          <a:latin typeface="Times" pitchFamily="-107" charset="0"/>
          <a:ea typeface="ＭＳ Ｐゴシック" charset="0"/>
          <a:cs typeface="ＭＳ Ｐゴシック" charset="0"/>
        </a:defRPr>
      </a:lvl5pPr>
      <a:lvl6pPr marL="457200" algn="ctr" rtl="0" eaLnBrk="0" fontAlgn="base" hangingPunct="0">
        <a:spcBef>
          <a:spcPct val="0"/>
        </a:spcBef>
        <a:spcAft>
          <a:spcPct val="0"/>
        </a:spcAft>
        <a:defRPr sz="4400">
          <a:solidFill>
            <a:schemeClr val="tx2"/>
          </a:solidFill>
          <a:latin typeface="Times" pitchFamily="-107" charset="0"/>
        </a:defRPr>
      </a:lvl6pPr>
      <a:lvl7pPr marL="914400" algn="ctr" rtl="0" eaLnBrk="0" fontAlgn="base" hangingPunct="0">
        <a:spcBef>
          <a:spcPct val="0"/>
        </a:spcBef>
        <a:spcAft>
          <a:spcPct val="0"/>
        </a:spcAft>
        <a:defRPr sz="4400">
          <a:solidFill>
            <a:schemeClr val="tx2"/>
          </a:solidFill>
          <a:latin typeface="Times" pitchFamily="-107" charset="0"/>
        </a:defRPr>
      </a:lvl7pPr>
      <a:lvl8pPr marL="1371600" algn="ctr" rtl="0" eaLnBrk="0" fontAlgn="base" hangingPunct="0">
        <a:spcBef>
          <a:spcPct val="0"/>
        </a:spcBef>
        <a:spcAft>
          <a:spcPct val="0"/>
        </a:spcAft>
        <a:defRPr sz="4400">
          <a:solidFill>
            <a:schemeClr val="tx2"/>
          </a:solidFill>
          <a:latin typeface="Times" pitchFamily="-107" charset="0"/>
        </a:defRPr>
      </a:lvl8pPr>
      <a:lvl9pPr marL="1828800" algn="ctr" rtl="0" eaLnBrk="0" fontAlgn="base" hangingPunct="0">
        <a:spcBef>
          <a:spcPct val="0"/>
        </a:spcBef>
        <a:spcAft>
          <a:spcPct val="0"/>
        </a:spcAft>
        <a:defRPr sz="4400">
          <a:solidFill>
            <a:schemeClr val="tx2"/>
          </a:solidFill>
          <a:latin typeface="Times" pitchFamily="-107" charset="0"/>
        </a:defRPr>
      </a:lvl9pPr>
    </p:titleStyle>
    <p:bodyStyle>
      <a:lvl1pPr marL="342900" indent="-342900" algn="l" rtl="0" eaLnBrk="0" fontAlgn="base" hangingPunct="0">
        <a:spcBef>
          <a:spcPct val="20000"/>
        </a:spcBef>
        <a:spcAft>
          <a:spcPct val="0"/>
        </a:spcAft>
        <a:buChar char="•"/>
        <a:defRPr sz="3200">
          <a:solidFill>
            <a:srgbClr val="FFFFFF"/>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800">
          <a:solidFill>
            <a:srgbClr val="FFFFFF"/>
          </a:solidFill>
          <a:latin typeface="+mn-lt"/>
          <a:ea typeface="ＭＳ Ｐゴシック" pitchFamily="-107" charset="-128"/>
        </a:defRPr>
      </a:lvl2pPr>
      <a:lvl3pPr marL="1143000" indent="-228600" algn="l" rtl="0" eaLnBrk="0" fontAlgn="base" hangingPunct="0">
        <a:spcBef>
          <a:spcPct val="20000"/>
        </a:spcBef>
        <a:spcAft>
          <a:spcPct val="0"/>
        </a:spcAft>
        <a:buChar char="•"/>
        <a:defRPr sz="2400">
          <a:solidFill>
            <a:srgbClr val="FFFFFF"/>
          </a:solidFill>
          <a:latin typeface="+mn-lt"/>
          <a:ea typeface="ＭＳ Ｐゴシック" pitchFamily="-107" charset="-128"/>
        </a:defRPr>
      </a:lvl3pPr>
      <a:lvl4pPr marL="1600200" indent="-228600" algn="l" rtl="0" eaLnBrk="0" fontAlgn="base" hangingPunct="0">
        <a:spcBef>
          <a:spcPct val="20000"/>
        </a:spcBef>
        <a:spcAft>
          <a:spcPct val="0"/>
        </a:spcAft>
        <a:buChar char="–"/>
        <a:defRPr sz="2000">
          <a:solidFill>
            <a:srgbClr val="FFFFFF"/>
          </a:solidFill>
          <a:latin typeface="+mn-lt"/>
          <a:ea typeface="ＭＳ Ｐゴシック" pitchFamily="-107" charset="-128"/>
        </a:defRPr>
      </a:lvl4pPr>
      <a:lvl5pPr marL="2057400" indent="-228600" algn="l" rtl="0" eaLnBrk="0" fontAlgn="base" hangingPunct="0">
        <a:spcBef>
          <a:spcPct val="20000"/>
        </a:spcBef>
        <a:spcAft>
          <a:spcPct val="0"/>
        </a:spcAft>
        <a:buChar char="»"/>
        <a:defRPr sz="2000">
          <a:solidFill>
            <a:srgbClr val="FFFFFF"/>
          </a:solidFill>
          <a:latin typeface="+mn-lt"/>
          <a:ea typeface="ＭＳ Ｐゴシック" pitchFamily="-107" charset="-128"/>
        </a:defRPr>
      </a:lvl5pPr>
      <a:lvl6pPr marL="2514600" indent="-228600" algn="l" rtl="0" eaLnBrk="0" fontAlgn="base" hangingPunct="0">
        <a:spcBef>
          <a:spcPct val="20000"/>
        </a:spcBef>
        <a:spcAft>
          <a:spcPct val="0"/>
        </a:spcAft>
        <a:buChar char="»"/>
        <a:defRPr sz="2000">
          <a:solidFill>
            <a:schemeClr val="tx1"/>
          </a:solidFill>
          <a:latin typeface="+mn-lt"/>
          <a:ea typeface="ＭＳ Ｐゴシック" pitchFamily="-107" charset="-128"/>
        </a:defRPr>
      </a:lvl6pPr>
      <a:lvl7pPr marL="2971800" indent="-228600" algn="l" rtl="0" eaLnBrk="0" fontAlgn="base" hangingPunct="0">
        <a:spcBef>
          <a:spcPct val="20000"/>
        </a:spcBef>
        <a:spcAft>
          <a:spcPct val="0"/>
        </a:spcAft>
        <a:buChar char="»"/>
        <a:defRPr sz="2000">
          <a:solidFill>
            <a:schemeClr val="tx1"/>
          </a:solidFill>
          <a:latin typeface="+mn-lt"/>
          <a:ea typeface="ＭＳ Ｐゴシック" pitchFamily="-107" charset="-128"/>
        </a:defRPr>
      </a:lvl7pPr>
      <a:lvl8pPr marL="3429000" indent="-228600" algn="l" rtl="0" eaLnBrk="0" fontAlgn="base" hangingPunct="0">
        <a:spcBef>
          <a:spcPct val="20000"/>
        </a:spcBef>
        <a:spcAft>
          <a:spcPct val="0"/>
        </a:spcAft>
        <a:buChar char="»"/>
        <a:defRPr sz="2000">
          <a:solidFill>
            <a:schemeClr val="tx1"/>
          </a:solidFill>
          <a:latin typeface="+mn-lt"/>
          <a:ea typeface="ＭＳ Ｐゴシック" pitchFamily="-107" charset="-128"/>
        </a:defRPr>
      </a:lvl8pPr>
      <a:lvl9pPr marL="3886200" indent="-228600" algn="l" rtl="0" eaLnBrk="0" fontAlgn="base" hangingPunct="0">
        <a:spcBef>
          <a:spcPct val="20000"/>
        </a:spcBef>
        <a:spcAft>
          <a:spcPct val="0"/>
        </a:spcAft>
        <a:buChar char="»"/>
        <a:defRPr sz="2000">
          <a:solidFill>
            <a:schemeClr val="tx1"/>
          </a:solidFill>
          <a:latin typeface="+mn-lt"/>
          <a:ea typeface="ＭＳ Ｐゴシック" pitchFamily="-107"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5361" name="Group 3"/>
          <p:cNvGrpSpPr>
            <a:grpSpLocks/>
          </p:cNvGrpSpPr>
          <p:nvPr/>
        </p:nvGrpSpPr>
        <p:grpSpPr bwMode="auto">
          <a:xfrm>
            <a:off x="204788" y="573088"/>
            <a:ext cx="8734425" cy="3997325"/>
            <a:chOff x="0" y="891"/>
            <a:chExt cx="5710" cy="2613"/>
          </a:xfrm>
        </p:grpSpPr>
        <p:grpSp>
          <p:nvGrpSpPr>
            <p:cNvPr id="15362" name="Group 4"/>
            <p:cNvGrpSpPr>
              <a:grpSpLocks/>
            </p:cNvGrpSpPr>
            <p:nvPr/>
          </p:nvGrpSpPr>
          <p:grpSpPr bwMode="auto">
            <a:xfrm>
              <a:off x="5222" y="2440"/>
              <a:ext cx="488" cy="883"/>
              <a:chOff x="5166" y="2575"/>
              <a:chExt cx="488" cy="1118"/>
            </a:xfrm>
          </p:grpSpPr>
          <p:grpSp>
            <p:nvGrpSpPr>
              <p:cNvPr id="15395" name="Group 5"/>
              <p:cNvGrpSpPr>
                <a:grpSpLocks/>
              </p:cNvGrpSpPr>
              <p:nvPr/>
            </p:nvGrpSpPr>
            <p:grpSpPr bwMode="auto">
              <a:xfrm>
                <a:off x="5166" y="3367"/>
                <a:ext cx="488" cy="326"/>
                <a:chOff x="5166" y="3367"/>
                <a:chExt cx="488" cy="326"/>
              </a:xfrm>
            </p:grpSpPr>
            <p:sp>
              <p:nvSpPr>
                <p:cNvPr id="77" name="Freeform 6"/>
                <p:cNvSpPr>
                  <a:spLocks noChangeArrowheads="1"/>
                </p:cNvSpPr>
                <p:nvPr/>
              </p:nvSpPr>
              <p:spPr bwMode="auto">
                <a:xfrm>
                  <a:off x="5579" y="3370"/>
                  <a:ext cx="75" cy="194"/>
                </a:xfrm>
                <a:custGeom>
                  <a:avLst/>
                  <a:gdLst>
                    <a:gd name="T0" fmla="*/ 1 w 336"/>
                    <a:gd name="T1" fmla="*/ 0 h 869"/>
                    <a:gd name="T2" fmla="*/ 2 w 336"/>
                    <a:gd name="T3" fmla="*/ 0 h 869"/>
                    <a:gd name="T4" fmla="*/ 2 w 336"/>
                    <a:gd name="T5" fmla="*/ 1 h 869"/>
                    <a:gd name="T6" fmla="*/ 2 w 336"/>
                    <a:gd name="T7" fmla="*/ 4 h 869"/>
                    <a:gd name="T8" fmla="*/ 3 w 336"/>
                    <a:gd name="T9" fmla="*/ 4 h 869"/>
                    <a:gd name="T10" fmla="*/ 3 w 336"/>
                    <a:gd name="T11" fmla="*/ 5 h 869"/>
                    <a:gd name="T12" fmla="*/ 3 w 336"/>
                    <a:gd name="T13" fmla="*/ 5 h 869"/>
                    <a:gd name="T14" fmla="*/ 3 w 336"/>
                    <a:gd name="T15" fmla="*/ 6 h 869"/>
                    <a:gd name="T16" fmla="*/ 3 w 336"/>
                    <a:gd name="T17" fmla="*/ 6 h 869"/>
                    <a:gd name="T18" fmla="*/ 4 w 336"/>
                    <a:gd name="T19" fmla="*/ 5 h 869"/>
                    <a:gd name="T20" fmla="*/ 4 w 336"/>
                    <a:gd name="T21" fmla="*/ 5 h 869"/>
                    <a:gd name="T22" fmla="*/ 4 w 336"/>
                    <a:gd name="T23" fmla="*/ 6 h 869"/>
                    <a:gd name="T24" fmla="*/ 3 w 336"/>
                    <a:gd name="T25" fmla="*/ 6 h 869"/>
                    <a:gd name="T26" fmla="*/ 3 w 336"/>
                    <a:gd name="T27" fmla="*/ 7 h 869"/>
                    <a:gd name="T28" fmla="*/ 3 w 336"/>
                    <a:gd name="T29" fmla="*/ 7 h 869"/>
                    <a:gd name="T30" fmla="*/ 2 w 336"/>
                    <a:gd name="T31" fmla="*/ 8 h 869"/>
                    <a:gd name="T32" fmla="*/ 2 w 336"/>
                    <a:gd name="T33" fmla="*/ 8 h 869"/>
                    <a:gd name="T34" fmla="*/ 2 w 336"/>
                    <a:gd name="T35" fmla="*/ 8 h 869"/>
                    <a:gd name="T36" fmla="*/ 2 w 336"/>
                    <a:gd name="T37" fmla="*/ 9 h 869"/>
                    <a:gd name="T38" fmla="*/ 2 w 336"/>
                    <a:gd name="T39" fmla="*/ 9 h 869"/>
                    <a:gd name="T40" fmla="*/ 2 w 336"/>
                    <a:gd name="T41" fmla="*/ 9 h 869"/>
                    <a:gd name="T42" fmla="*/ 2 w 336"/>
                    <a:gd name="T43" fmla="*/ 10 h 869"/>
                    <a:gd name="T44" fmla="*/ 1 w 336"/>
                    <a:gd name="T45" fmla="*/ 10 h 869"/>
                    <a:gd name="T46" fmla="*/ 1 w 336"/>
                    <a:gd name="T47" fmla="*/ 10 h 869"/>
                    <a:gd name="T48" fmla="*/ 0 w 336"/>
                    <a:gd name="T49" fmla="*/ 9 h 869"/>
                    <a:gd name="T50" fmla="*/ 0 w 336"/>
                    <a:gd name="T51" fmla="*/ 9 h 869"/>
                    <a:gd name="T52" fmla="*/ 0 w 336"/>
                    <a:gd name="T53" fmla="*/ 9 h 869"/>
                    <a:gd name="T54" fmla="*/ 1 w 336"/>
                    <a:gd name="T55" fmla="*/ 9 h 869"/>
                    <a:gd name="T56" fmla="*/ 1 w 336"/>
                    <a:gd name="T57" fmla="*/ 8 h 869"/>
                    <a:gd name="T58" fmla="*/ 1 w 336"/>
                    <a:gd name="T59" fmla="*/ 8 h 869"/>
                    <a:gd name="T60" fmla="*/ 1 w 336"/>
                    <a:gd name="T61" fmla="*/ 8 h 869"/>
                    <a:gd name="T62" fmla="*/ 0 w 336"/>
                    <a:gd name="T63" fmla="*/ 7 h 869"/>
                    <a:gd name="T64" fmla="*/ 0 w 336"/>
                    <a:gd name="T65" fmla="*/ 7 h 869"/>
                    <a:gd name="T66" fmla="*/ 0 w 336"/>
                    <a:gd name="T67" fmla="*/ 7 h 869"/>
                    <a:gd name="T68" fmla="*/ 0 w 336"/>
                    <a:gd name="T69" fmla="*/ 6 h 869"/>
                    <a:gd name="T70" fmla="*/ 0 w 336"/>
                    <a:gd name="T71" fmla="*/ 6 h 869"/>
                    <a:gd name="T72" fmla="*/ 0 w 336"/>
                    <a:gd name="T73" fmla="*/ 6 h 869"/>
                    <a:gd name="T74" fmla="*/ 0 w 336"/>
                    <a:gd name="T75" fmla="*/ 6 h 869"/>
                    <a:gd name="T76" fmla="*/ 1 w 336"/>
                    <a:gd name="T77" fmla="*/ 6 h 869"/>
                    <a:gd name="T78" fmla="*/ 1 w 336"/>
                    <a:gd name="T79" fmla="*/ 6 h 869"/>
                    <a:gd name="T80" fmla="*/ 1 w 336"/>
                    <a:gd name="T81" fmla="*/ 4 h 869"/>
                    <a:gd name="T82" fmla="*/ 1 w 336"/>
                    <a:gd name="T83" fmla="*/ 4 h 869"/>
                    <a:gd name="T84" fmla="*/ 1 w 336"/>
                    <a:gd name="T85" fmla="*/ 4 h 869"/>
                    <a:gd name="T86" fmla="*/ 1 w 336"/>
                    <a:gd name="T87" fmla="*/ 3 h 869"/>
                    <a:gd name="T88" fmla="*/ 1 w 336"/>
                    <a:gd name="T89" fmla="*/ 2 h 869"/>
                    <a:gd name="T90" fmla="*/ 1 w 336"/>
                    <a:gd name="T91" fmla="*/ 1 h 869"/>
                    <a:gd name="T92" fmla="*/ 1 w 336"/>
                    <a:gd name="T93" fmla="*/ 0 h 869"/>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336"/>
                    <a:gd name="T142" fmla="*/ 0 h 869"/>
                    <a:gd name="T143" fmla="*/ 336 w 336"/>
                    <a:gd name="T144" fmla="*/ 869 h 869"/>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336" h="869">
                      <a:moveTo>
                        <a:pt x="106" y="11"/>
                      </a:moveTo>
                      <a:lnTo>
                        <a:pt x="142" y="0"/>
                      </a:lnTo>
                      <a:lnTo>
                        <a:pt x="202" y="94"/>
                      </a:lnTo>
                      <a:lnTo>
                        <a:pt x="193" y="374"/>
                      </a:lnTo>
                      <a:lnTo>
                        <a:pt x="237" y="374"/>
                      </a:lnTo>
                      <a:lnTo>
                        <a:pt x="244" y="410"/>
                      </a:lnTo>
                      <a:lnTo>
                        <a:pt x="259" y="470"/>
                      </a:lnTo>
                      <a:lnTo>
                        <a:pt x="267" y="506"/>
                      </a:lnTo>
                      <a:lnTo>
                        <a:pt x="302" y="492"/>
                      </a:lnTo>
                      <a:lnTo>
                        <a:pt x="326" y="435"/>
                      </a:lnTo>
                      <a:lnTo>
                        <a:pt x="335" y="470"/>
                      </a:lnTo>
                      <a:lnTo>
                        <a:pt x="318" y="519"/>
                      </a:lnTo>
                      <a:lnTo>
                        <a:pt x="302" y="553"/>
                      </a:lnTo>
                      <a:lnTo>
                        <a:pt x="294" y="627"/>
                      </a:lnTo>
                      <a:lnTo>
                        <a:pt x="254" y="662"/>
                      </a:lnTo>
                      <a:lnTo>
                        <a:pt x="228" y="676"/>
                      </a:lnTo>
                      <a:lnTo>
                        <a:pt x="193" y="711"/>
                      </a:lnTo>
                      <a:lnTo>
                        <a:pt x="185" y="747"/>
                      </a:lnTo>
                      <a:lnTo>
                        <a:pt x="193" y="787"/>
                      </a:lnTo>
                      <a:lnTo>
                        <a:pt x="202" y="820"/>
                      </a:lnTo>
                      <a:lnTo>
                        <a:pt x="157" y="841"/>
                      </a:lnTo>
                      <a:lnTo>
                        <a:pt x="133" y="854"/>
                      </a:lnTo>
                      <a:lnTo>
                        <a:pt x="106" y="868"/>
                      </a:lnTo>
                      <a:lnTo>
                        <a:pt x="90" y="854"/>
                      </a:lnTo>
                      <a:lnTo>
                        <a:pt x="50" y="841"/>
                      </a:lnTo>
                      <a:lnTo>
                        <a:pt x="32" y="820"/>
                      </a:lnTo>
                      <a:lnTo>
                        <a:pt x="50" y="794"/>
                      </a:lnTo>
                      <a:lnTo>
                        <a:pt x="85" y="787"/>
                      </a:lnTo>
                      <a:lnTo>
                        <a:pt x="106" y="725"/>
                      </a:lnTo>
                      <a:lnTo>
                        <a:pt x="106" y="698"/>
                      </a:lnTo>
                      <a:lnTo>
                        <a:pt x="85" y="676"/>
                      </a:lnTo>
                      <a:lnTo>
                        <a:pt x="50" y="636"/>
                      </a:lnTo>
                      <a:lnTo>
                        <a:pt x="23" y="636"/>
                      </a:lnTo>
                      <a:lnTo>
                        <a:pt x="7" y="627"/>
                      </a:lnTo>
                      <a:lnTo>
                        <a:pt x="0" y="588"/>
                      </a:lnTo>
                      <a:lnTo>
                        <a:pt x="7" y="565"/>
                      </a:lnTo>
                      <a:lnTo>
                        <a:pt x="23" y="565"/>
                      </a:lnTo>
                      <a:lnTo>
                        <a:pt x="50" y="553"/>
                      </a:lnTo>
                      <a:lnTo>
                        <a:pt x="85" y="519"/>
                      </a:lnTo>
                      <a:lnTo>
                        <a:pt x="98" y="506"/>
                      </a:lnTo>
                      <a:lnTo>
                        <a:pt x="115" y="374"/>
                      </a:lnTo>
                      <a:lnTo>
                        <a:pt x="98" y="335"/>
                      </a:lnTo>
                      <a:lnTo>
                        <a:pt x="76" y="313"/>
                      </a:lnTo>
                      <a:lnTo>
                        <a:pt x="68" y="239"/>
                      </a:lnTo>
                      <a:lnTo>
                        <a:pt x="76" y="169"/>
                      </a:lnTo>
                      <a:lnTo>
                        <a:pt x="85" y="120"/>
                      </a:lnTo>
                      <a:lnTo>
                        <a:pt x="106" y="11"/>
                      </a:lnTo>
                    </a:path>
                  </a:pathLst>
                </a:custGeom>
                <a:gradFill rotWithShape="0">
                  <a:gsLst>
                    <a:gs pos="0">
                      <a:srgbClr val="6D8AA7"/>
                    </a:gs>
                    <a:gs pos="50000">
                      <a:srgbClr val="003366"/>
                    </a:gs>
                    <a:gs pos="100000">
                      <a:srgbClr val="6D8AA7"/>
                    </a:gs>
                  </a:gsLst>
                  <a:lin ang="2700000" scaled="1"/>
                </a:gradFill>
                <a:ln w="9525">
                  <a:solidFill>
                    <a:srgbClr val="3F8DE2"/>
                  </a:solidFill>
                  <a:round/>
                  <a:headEnd/>
                  <a:tailEnd/>
                </a:ln>
                <a:effectLst>
                  <a:outerShdw blurRad="63500" dist="53882" dir="2700000" algn="ctr" rotWithShape="0">
                    <a:srgbClr val="000000">
                      <a:alpha val="74997"/>
                    </a:srgbClr>
                  </a:outerShdw>
                </a:effectLst>
              </p:spPr>
              <p:txBody>
                <a:bodyPr wrap="none" anchor="ctr"/>
                <a:lstStyle/>
                <a:p>
                  <a:endParaRPr lang="en-US" b="0" dirty="0">
                    <a:latin typeface="Century Gothic" panose="020B0502020202020204" pitchFamily="34" charset="0"/>
                  </a:endParaRPr>
                </a:p>
              </p:txBody>
            </p:sp>
            <p:sp>
              <p:nvSpPr>
                <p:cNvPr id="78" name="Freeform 7"/>
                <p:cNvSpPr>
                  <a:spLocks noChangeArrowheads="1"/>
                </p:cNvSpPr>
                <p:nvPr/>
              </p:nvSpPr>
              <p:spPr bwMode="auto">
                <a:xfrm>
                  <a:off x="5428" y="3527"/>
                  <a:ext cx="142" cy="166"/>
                </a:xfrm>
                <a:custGeom>
                  <a:avLst/>
                  <a:gdLst>
                    <a:gd name="T0" fmla="*/ 5 w 632"/>
                    <a:gd name="T1" fmla="*/ 0 h 738"/>
                    <a:gd name="T2" fmla="*/ 6 w 632"/>
                    <a:gd name="T3" fmla="*/ 0 h 738"/>
                    <a:gd name="T4" fmla="*/ 7 w 632"/>
                    <a:gd name="T5" fmla="*/ 2 h 738"/>
                    <a:gd name="T6" fmla="*/ 6 w 632"/>
                    <a:gd name="T7" fmla="*/ 4 h 738"/>
                    <a:gd name="T8" fmla="*/ 6 w 632"/>
                    <a:gd name="T9" fmla="*/ 5 h 738"/>
                    <a:gd name="T10" fmla="*/ 6 w 632"/>
                    <a:gd name="T11" fmla="*/ 5 h 738"/>
                    <a:gd name="T12" fmla="*/ 5 w 632"/>
                    <a:gd name="T13" fmla="*/ 5 h 738"/>
                    <a:gd name="T14" fmla="*/ 4 w 632"/>
                    <a:gd name="T15" fmla="*/ 6 h 738"/>
                    <a:gd name="T16" fmla="*/ 3 w 632"/>
                    <a:gd name="T17" fmla="*/ 7 h 738"/>
                    <a:gd name="T18" fmla="*/ 2 w 632"/>
                    <a:gd name="T19" fmla="*/ 8 h 738"/>
                    <a:gd name="T20" fmla="*/ 2 w 632"/>
                    <a:gd name="T21" fmla="*/ 8 h 738"/>
                    <a:gd name="T22" fmla="*/ 1 w 632"/>
                    <a:gd name="T23" fmla="*/ 8 h 738"/>
                    <a:gd name="T24" fmla="*/ 1 w 632"/>
                    <a:gd name="T25" fmla="*/ 8 h 738"/>
                    <a:gd name="T26" fmla="*/ 0 w 632"/>
                    <a:gd name="T27" fmla="*/ 8 h 738"/>
                    <a:gd name="T28" fmla="*/ 1 w 632"/>
                    <a:gd name="T29" fmla="*/ 6 h 738"/>
                    <a:gd name="T30" fmla="*/ 1 w 632"/>
                    <a:gd name="T31" fmla="*/ 6 h 738"/>
                    <a:gd name="T32" fmla="*/ 2 w 632"/>
                    <a:gd name="T33" fmla="*/ 6 h 738"/>
                    <a:gd name="T34" fmla="*/ 2 w 632"/>
                    <a:gd name="T35" fmla="*/ 4 h 738"/>
                    <a:gd name="T36" fmla="*/ 3 w 632"/>
                    <a:gd name="T37" fmla="*/ 4 h 738"/>
                    <a:gd name="T38" fmla="*/ 3 w 632"/>
                    <a:gd name="T39" fmla="*/ 4 h 738"/>
                    <a:gd name="T40" fmla="*/ 3 w 632"/>
                    <a:gd name="T41" fmla="*/ 4 h 738"/>
                    <a:gd name="T42" fmla="*/ 4 w 632"/>
                    <a:gd name="T43" fmla="*/ 4 h 738"/>
                    <a:gd name="T44" fmla="*/ 4 w 632"/>
                    <a:gd name="T45" fmla="*/ 3 h 738"/>
                    <a:gd name="T46" fmla="*/ 4 w 632"/>
                    <a:gd name="T47" fmla="*/ 3 h 738"/>
                    <a:gd name="T48" fmla="*/ 4 w 632"/>
                    <a:gd name="T49" fmla="*/ 2 h 738"/>
                    <a:gd name="T50" fmla="*/ 4 w 632"/>
                    <a:gd name="T51" fmla="*/ 3 h 738"/>
                    <a:gd name="T52" fmla="*/ 5 w 632"/>
                    <a:gd name="T53" fmla="*/ 2 h 738"/>
                    <a:gd name="T54" fmla="*/ 5 w 632"/>
                    <a:gd name="T55" fmla="*/ 0 h 738"/>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632"/>
                    <a:gd name="T85" fmla="*/ 0 h 738"/>
                    <a:gd name="T86" fmla="*/ 632 w 632"/>
                    <a:gd name="T87" fmla="*/ 738 h 738"/>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632" h="738">
                      <a:moveTo>
                        <a:pt x="444" y="0"/>
                      </a:moveTo>
                      <a:lnTo>
                        <a:pt x="524" y="0"/>
                      </a:lnTo>
                      <a:lnTo>
                        <a:pt x="631" y="192"/>
                      </a:lnTo>
                      <a:lnTo>
                        <a:pt x="515" y="362"/>
                      </a:lnTo>
                      <a:lnTo>
                        <a:pt x="515" y="437"/>
                      </a:lnTo>
                      <a:lnTo>
                        <a:pt x="488" y="459"/>
                      </a:lnTo>
                      <a:lnTo>
                        <a:pt x="418" y="459"/>
                      </a:lnTo>
                      <a:lnTo>
                        <a:pt x="331" y="554"/>
                      </a:lnTo>
                      <a:lnTo>
                        <a:pt x="256" y="656"/>
                      </a:lnTo>
                      <a:lnTo>
                        <a:pt x="203" y="737"/>
                      </a:lnTo>
                      <a:lnTo>
                        <a:pt x="203" y="665"/>
                      </a:lnTo>
                      <a:lnTo>
                        <a:pt x="107" y="678"/>
                      </a:lnTo>
                      <a:lnTo>
                        <a:pt x="68" y="678"/>
                      </a:lnTo>
                      <a:lnTo>
                        <a:pt x="0" y="678"/>
                      </a:lnTo>
                      <a:lnTo>
                        <a:pt x="94" y="554"/>
                      </a:lnTo>
                      <a:lnTo>
                        <a:pt x="126" y="498"/>
                      </a:lnTo>
                      <a:lnTo>
                        <a:pt x="161" y="498"/>
                      </a:lnTo>
                      <a:lnTo>
                        <a:pt x="229" y="397"/>
                      </a:lnTo>
                      <a:lnTo>
                        <a:pt x="256" y="397"/>
                      </a:lnTo>
                      <a:lnTo>
                        <a:pt x="256" y="388"/>
                      </a:lnTo>
                      <a:lnTo>
                        <a:pt x="291" y="350"/>
                      </a:lnTo>
                      <a:lnTo>
                        <a:pt x="331" y="350"/>
                      </a:lnTo>
                      <a:lnTo>
                        <a:pt x="318" y="240"/>
                      </a:lnTo>
                      <a:lnTo>
                        <a:pt x="322" y="240"/>
                      </a:lnTo>
                      <a:lnTo>
                        <a:pt x="366" y="184"/>
                      </a:lnTo>
                      <a:lnTo>
                        <a:pt x="384" y="231"/>
                      </a:lnTo>
                      <a:lnTo>
                        <a:pt x="453" y="144"/>
                      </a:lnTo>
                      <a:lnTo>
                        <a:pt x="444" y="0"/>
                      </a:lnTo>
                    </a:path>
                  </a:pathLst>
                </a:custGeom>
                <a:gradFill rotWithShape="0">
                  <a:gsLst>
                    <a:gs pos="0">
                      <a:srgbClr val="6D8AA7"/>
                    </a:gs>
                    <a:gs pos="50000">
                      <a:srgbClr val="003366"/>
                    </a:gs>
                    <a:gs pos="100000">
                      <a:srgbClr val="6D8AA7"/>
                    </a:gs>
                  </a:gsLst>
                  <a:lin ang="2700000" scaled="1"/>
                </a:gradFill>
                <a:ln w="9525">
                  <a:solidFill>
                    <a:srgbClr val="3F8DE2"/>
                  </a:solidFill>
                  <a:round/>
                  <a:headEnd/>
                  <a:tailEnd/>
                </a:ln>
                <a:effectLst>
                  <a:outerShdw blurRad="63500" dist="53882" dir="2700000" algn="ctr" rotWithShape="0">
                    <a:srgbClr val="000000">
                      <a:alpha val="74997"/>
                    </a:srgbClr>
                  </a:outerShdw>
                </a:effectLst>
              </p:spPr>
              <p:txBody>
                <a:bodyPr wrap="none" anchor="ctr"/>
                <a:lstStyle/>
                <a:p>
                  <a:endParaRPr lang="en-US" b="0" dirty="0">
                    <a:latin typeface="Century Gothic" panose="020B0502020202020204" pitchFamily="34" charset="0"/>
                  </a:endParaRPr>
                </a:p>
              </p:txBody>
            </p:sp>
            <p:sp>
              <p:nvSpPr>
                <p:cNvPr id="79" name="Freeform 8"/>
                <p:cNvSpPr>
                  <a:spLocks noChangeArrowheads="1"/>
                </p:cNvSpPr>
                <p:nvPr/>
              </p:nvSpPr>
              <p:spPr bwMode="auto">
                <a:xfrm>
                  <a:off x="5166" y="3537"/>
                  <a:ext cx="52" cy="86"/>
                </a:xfrm>
                <a:custGeom>
                  <a:avLst/>
                  <a:gdLst>
                    <a:gd name="T0" fmla="*/ 0 w 234"/>
                    <a:gd name="T1" fmla="*/ 0 h 385"/>
                    <a:gd name="T2" fmla="*/ 0 w 234"/>
                    <a:gd name="T3" fmla="*/ 0 h 385"/>
                    <a:gd name="T4" fmla="*/ 1 w 234"/>
                    <a:gd name="T5" fmla="*/ 0 h 385"/>
                    <a:gd name="T6" fmla="*/ 3 w 234"/>
                    <a:gd name="T7" fmla="*/ 0 h 385"/>
                    <a:gd name="T8" fmla="*/ 2 w 234"/>
                    <a:gd name="T9" fmla="*/ 1 h 385"/>
                    <a:gd name="T10" fmla="*/ 3 w 234"/>
                    <a:gd name="T11" fmla="*/ 2 h 385"/>
                    <a:gd name="T12" fmla="*/ 2 w 234"/>
                    <a:gd name="T13" fmla="*/ 2 h 385"/>
                    <a:gd name="T14" fmla="*/ 2 w 234"/>
                    <a:gd name="T15" fmla="*/ 2 h 385"/>
                    <a:gd name="T16" fmla="*/ 2 w 234"/>
                    <a:gd name="T17" fmla="*/ 2 h 385"/>
                    <a:gd name="T18" fmla="*/ 2 w 234"/>
                    <a:gd name="T19" fmla="*/ 4 h 385"/>
                    <a:gd name="T20" fmla="*/ 1 w 234"/>
                    <a:gd name="T21" fmla="*/ 4 h 385"/>
                    <a:gd name="T22" fmla="*/ 0 w 234"/>
                    <a:gd name="T23" fmla="*/ 4 h 385"/>
                    <a:gd name="T24" fmla="*/ 0 w 234"/>
                    <a:gd name="T25" fmla="*/ 2 h 385"/>
                    <a:gd name="T26" fmla="*/ 0 w 234"/>
                    <a:gd name="T27" fmla="*/ 2 h 385"/>
                    <a:gd name="T28" fmla="*/ 0 w 234"/>
                    <a:gd name="T29" fmla="*/ 1 h 385"/>
                    <a:gd name="T30" fmla="*/ 0 w 234"/>
                    <a:gd name="T31" fmla="*/ 0 h 385"/>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234"/>
                    <a:gd name="T49" fmla="*/ 0 h 385"/>
                    <a:gd name="T50" fmla="*/ 234 w 234"/>
                    <a:gd name="T51" fmla="*/ 385 h 385"/>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234" h="385">
                      <a:moveTo>
                        <a:pt x="0" y="0"/>
                      </a:moveTo>
                      <a:lnTo>
                        <a:pt x="50" y="0"/>
                      </a:lnTo>
                      <a:lnTo>
                        <a:pt x="109" y="46"/>
                      </a:lnTo>
                      <a:lnTo>
                        <a:pt x="233" y="46"/>
                      </a:lnTo>
                      <a:lnTo>
                        <a:pt x="217" y="107"/>
                      </a:lnTo>
                      <a:lnTo>
                        <a:pt x="233" y="181"/>
                      </a:lnTo>
                      <a:lnTo>
                        <a:pt x="191" y="181"/>
                      </a:lnTo>
                      <a:lnTo>
                        <a:pt x="183" y="193"/>
                      </a:lnTo>
                      <a:lnTo>
                        <a:pt x="156" y="202"/>
                      </a:lnTo>
                      <a:lnTo>
                        <a:pt x="183" y="384"/>
                      </a:lnTo>
                      <a:lnTo>
                        <a:pt x="109" y="371"/>
                      </a:lnTo>
                      <a:lnTo>
                        <a:pt x="41" y="313"/>
                      </a:lnTo>
                      <a:lnTo>
                        <a:pt x="41" y="193"/>
                      </a:lnTo>
                      <a:lnTo>
                        <a:pt x="41" y="142"/>
                      </a:lnTo>
                      <a:lnTo>
                        <a:pt x="0" y="107"/>
                      </a:lnTo>
                      <a:lnTo>
                        <a:pt x="0" y="0"/>
                      </a:lnTo>
                    </a:path>
                  </a:pathLst>
                </a:custGeom>
                <a:gradFill rotWithShape="0">
                  <a:gsLst>
                    <a:gs pos="0">
                      <a:srgbClr val="6D8AA7"/>
                    </a:gs>
                    <a:gs pos="50000">
                      <a:srgbClr val="003366"/>
                    </a:gs>
                    <a:gs pos="100000">
                      <a:srgbClr val="6D8AA7"/>
                    </a:gs>
                  </a:gsLst>
                  <a:lin ang="2700000" scaled="1"/>
                </a:gradFill>
                <a:ln w="9525">
                  <a:solidFill>
                    <a:srgbClr val="3F8DE2"/>
                  </a:solidFill>
                  <a:round/>
                  <a:headEnd/>
                  <a:tailEnd/>
                </a:ln>
                <a:effectLst>
                  <a:outerShdw blurRad="63500" dist="53882" dir="2700000" algn="ctr" rotWithShape="0">
                    <a:srgbClr val="000000">
                      <a:alpha val="74997"/>
                    </a:srgbClr>
                  </a:outerShdw>
                </a:effectLst>
              </p:spPr>
              <p:txBody>
                <a:bodyPr wrap="none" anchor="ctr"/>
                <a:lstStyle/>
                <a:p>
                  <a:endParaRPr lang="en-US" b="0" dirty="0">
                    <a:latin typeface="Century Gothic" panose="020B0502020202020204" pitchFamily="34" charset="0"/>
                  </a:endParaRPr>
                </a:p>
              </p:txBody>
            </p:sp>
          </p:grpSp>
          <p:sp>
            <p:nvSpPr>
              <p:cNvPr id="76" name="Freeform 9"/>
              <p:cNvSpPr>
                <a:spLocks noChangeArrowheads="1"/>
              </p:cNvSpPr>
              <p:nvPr/>
            </p:nvSpPr>
            <p:spPr bwMode="auto">
              <a:xfrm>
                <a:off x="5266" y="2575"/>
                <a:ext cx="85" cy="97"/>
              </a:xfrm>
              <a:custGeom>
                <a:avLst/>
                <a:gdLst>
                  <a:gd name="T0" fmla="*/ 1 w 380"/>
                  <a:gd name="T1" fmla="*/ 2 h 433"/>
                  <a:gd name="T2" fmla="*/ 0 w 380"/>
                  <a:gd name="T3" fmla="*/ 4 h 433"/>
                  <a:gd name="T4" fmla="*/ 0 w 380"/>
                  <a:gd name="T5" fmla="*/ 5 h 433"/>
                  <a:gd name="T6" fmla="*/ 2 w 380"/>
                  <a:gd name="T7" fmla="*/ 5 h 433"/>
                  <a:gd name="T8" fmla="*/ 2 w 380"/>
                  <a:gd name="T9" fmla="*/ 5 h 433"/>
                  <a:gd name="T10" fmla="*/ 3 w 380"/>
                  <a:gd name="T11" fmla="*/ 4 h 433"/>
                  <a:gd name="T12" fmla="*/ 3 w 380"/>
                  <a:gd name="T13" fmla="*/ 3 h 433"/>
                  <a:gd name="T14" fmla="*/ 4 w 380"/>
                  <a:gd name="T15" fmla="*/ 3 h 433"/>
                  <a:gd name="T16" fmla="*/ 4 w 380"/>
                  <a:gd name="T17" fmla="*/ 2 h 433"/>
                  <a:gd name="T18" fmla="*/ 4 w 380"/>
                  <a:gd name="T19" fmla="*/ 1 h 433"/>
                  <a:gd name="T20" fmla="*/ 3 w 380"/>
                  <a:gd name="T21" fmla="*/ 0 h 433"/>
                  <a:gd name="T22" fmla="*/ 3 w 380"/>
                  <a:gd name="T23" fmla="*/ 1 h 433"/>
                  <a:gd name="T24" fmla="*/ 4 w 380"/>
                  <a:gd name="T25" fmla="*/ 2 h 433"/>
                  <a:gd name="T26" fmla="*/ 2 w 380"/>
                  <a:gd name="T27" fmla="*/ 2 h 433"/>
                  <a:gd name="T28" fmla="*/ 2 w 380"/>
                  <a:gd name="T29" fmla="*/ 3 h 433"/>
                  <a:gd name="T30" fmla="*/ 1 w 380"/>
                  <a:gd name="T31" fmla="*/ 2 h 433"/>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380"/>
                  <a:gd name="T49" fmla="*/ 0 h 433"/>
                  <a:gd name="T50" fmla="*/ 380 w 380"/>
                  <a:gd name="T51" fmla="*/ 433 h 433"/>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380" h="433">
                    <a:moveTo>
                      <a:pt x="68" y="159"/>
                    </a:moveTo>
                    <a:lnTo>
                      <a:pt x="0" y="347"/>
                    </a:lnTo>
                    <a:lnTo>
                      <a:pt x="23" y="419"/>
                    </a:lnTo>
                    <a:lnTo>
                      <a:pt x="133" y="432"/>
                    </a:lnTo>
                    <a:lnTo>
                      <a:pt x="229" y="432"/>
                    </a:lnTo>
                    <a:lnTo>
                      <a:pt x="263" y="360"/>
                    </a:lnTo>
                    <a:lnTo>
                      <a:pt x="280" y="285"/>
                    </a:lnTo>
                    <a:lnTo>
                      <a:pt x="379" y="285"/>
                    </a:lnTo>
                    <a:lnTo>
                      <a:pt x="362" y="172"/>
                    </a:lnTo>
                    <a:lnTo>
                      <a:pt x="362" y="59"/>
                    </a:lnTo>
                    <a:lnTo>
                      <a:pt x="263" y="0"/>
                    </a:lnTo>
                    <a:lnTo>
                      <a:pt x="254" y="124"/>
                    </a:lnTo>
                    <a:lnTo>
                      <a:pt x="312" y="198"/>
                    </a:lnTo>
                    <a:lnTo>
                      <a:pt x="220" y="198"/>
                    </a:lnTo>
                    <a:lnTo>
                      <a:pt x="184" y="246"/>
                    </a:lnTo>
                    <a:lnTo>
                      <a:pt x="68" y="159"/>
                    </a:lnTo>
                  </a:path>
                </a:pathLst>
              </a:custGeom>
              <a:gradFill rotWithShape="0">
                <a:gsLst>
                  <a:gs pos="0">
                    <a:srgbClr val="6D8AA7"/>
                  </a:gs>
                  <a:gs pos="50000">
                    <a:srgbClr val="003366"/>
                  </a:gs>
                  <a:gs pos="100000">
                    <a:srgbClr val="6D8AA7"/>
                  </a:gs>
                </a:gsLst>
                <a:lin ang="2700000" scaled="1"/>
              </a:gradFill>
              <a:ln w="9525">
                <a:solidFill>
                  <a:srgbClr val="3F8DE2"/>
                </a:solidFill>
                <a:round/>
                <a:headEnd/>
                <a:tailEnd/>
              </a:ln>
              <a:effectLst>
                <a:outerShdw blurRad="63500" dist="53882" dir="2700000" algn="ctr" rotWithShape="0">
                  <a:srgbClr val="000000">
                    <a:alpha val="74997"/>
                  </a:srgbClr>
                </a:outerShdw>
              </a:effectLst>
            </p:spPr>
            <p:txBody>
              <a:bodyPr wrap="none" anchor="ctr"/>
              <a:lstStyle/>
              <a:p>
                <a:endParaRPr lang="en-US" b="0" dirty="0">
                  <a:latin typeface="Century Gothic" panose="020B0502020202020204" pitchFamily="34" charset="0"/>
                </a:endParaRPr>
              </a:p>
            </p:txBody>
          </p:sp>
        </p:grpSp>
        <p:grpSp>
          <p:nvGrpSpPr>
            <p:cNvPr id="15363" name="Group 10"/>
            <p:cNvGrpSpPr>
              <a:grpSpLocks/>
            </p:cNvGrpSpPr>
            <p:nvPr/>
          </p:nvGrpSpPr>
          <p:grpSpPr bwMode="auto">
            <a:xfrm>
              <a:off x="4349" y="1278"/>
              <a:ext cx="1033" cy="1887"/>
              <a:chOff x="4293" y="1104"/>
              <a:chExt cx="1033" cy="2389"/>
            </a:xfrm>
          </p:grpSpPr>
          <p:grpSp>
            <p:nvGrpSpPr>
              <p:cNvPr id="15382" name="Group 11"/>
              <p:cNvGrpSpPr>
                <a:grpSpLocks/>
              </p:cNvGrpSpPr>
              <p:nvPr/>
            </p:nvGrpSpPr>
            <p:grpSpPr bwMode="auto">
              <a:xfrm>
                <a:off x="4460" y="1348"/>
                <a:ext cx="228" cy="715"/>
                <a:chOff x="4460" y="1348"/>
                <a:chExt cx="228" cy="715"/>
              </a:xfrm>
            </p:grpSpPr>
            <p:sp>
              <p:nvSpPr>
                <p:cNvPr id="72" name="Freeform 12"/>
                <p:cNvSpPr>
                  <a:spLocks noChangeArrowheads="1"/>
                </p:cNvSpPr>
                <p:nvPr/>
              </p:nvSpPr>
              <p:spPr bwMode="auto">
                <a:xfrm>
                  <a:off x="4460" y="1993"/>
                  <a:ext cx="52" cy="70"/>
                </a:xfrm>
                <a:custGeom>
                  <a:avLst/>
                  <a:gdLst>
                    <a:gd name="T0" fmla="*/ 0 w 235"/>
                    <a:gd name="T1" fmla="*/ 3 h 314"/>
                    <a:gd name="T2" fmla="*/ 0 w 235"/>
                    <a:gd name="T3" fmla="*/ 3 h 314"/>
                    <a:gd name="T4" fmla="*/ 1 w 235"/>
                    <a:gd name="T5" fmla="*/ 3 h 314"/>
                    <a:gd name="T6" fmla="*/ 2 w 235"/>
                    <a:gd name="T7" fmla="*/ 4 h 314"/>
                    <a:gd name="T8" fmla="*/ 2 w 235"/>
                    <a:gd name="T9" fmla="*/ 4 h 314"/>
                    <a:gd name="T10" fmla="*/ 3 w 235"/>
                    <a:gd name="T11" fmla="*/ 2 h 314"/>
                    <a:gd name="T12" fmla="*/ 2 w 235"/>
                    <a:gd name="T13" fmla="*/ 1 h 314"/>
                    <a:gd name="T14" fmla="*/ 2 w 235"/>
                    <a:gd name="T15" fmla="*/ 0 h 314"/>
                    <a:gd name="T16" fmla="*/ 1 w 235"/>
                    <a:gd name="T17" fmla="*/ 0 h 314"/>
                    <a:gd name="T18" fmla="*/ 1 w 235"/>
                    <a:gd name="T19" fmla="*/ 0 h 314"/>
                    <a:gd name="T20" fmla="*/ 1 w 235"/>
                    <a:gd name="T21" fmla="*/ 0 h 314"/>
                    <a:gd name="T22" fmla="*/ 1 w 235"/>
                    <a:gd name="T23" fmla="*/ 1 h 314"/>
                    <a:gd name="T24" fmla="*/ 0 w 235"/>
                    <a:gd name="T25" fmla="*/ 3 h 314"/>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235"/>
                    <a:gd name="T40" fmla="*/ 0 h 314"/>
                    <a:gd name="T41" fmla="*/ 235 w 235"/>
                    <a:gd name="T42" fmla="*/ 314 h 314"/>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235" h="314">
                      <a:moveTo>
                        <a:pt x="0" y="241"/>
                      </a:moveTo>
                      <a:lnTo>
                        <a:pt x="41" y="300"/>
                      </a:lnTo>
                      <a:lnTo>
                        <a:pt x="93" y="287"/>
                      </a:lnTo>
                      <a:lnTo>
                        <a:pt x="165" y="313"/>
                      </a:lnTo>
                      <a:lnTo>
                        <a:pt x="225" y="313"/>
                      </a:lnTo>
                      <a:lnTo>
                        <a:pt x="234" y="205"/>
                      </a:lnTo>
                      <a:lnTo>
                        <a:pt x="216" y="132"/>
                      </a:lnTo>
                      <a:lnTo>
                        <a:pt x="174" y="46"/>
                      </a:lnTo>
                      <a:lnTo>
                        <a:pt x="132" y="46"/>
                      </a:lnTo>
                      <a:lnTo>
                        <a:pt x="118" y="0"/>
                      </a:lnTo>
                      <a:lnTo>
                        <a:pt x="59" y="0"/>
                      </a:lnTo>
                      <a:lnTo>
                        <a:pt x="59" y="94"/>
                      </a:lnTo>
                      <a:lnTo>
                        <a:pt x="0" y="241"/>
                      </a:lnTo>
                    </a:path>
                  </a:pathLst>
                </a:custGeom>
                <a:gradFill rotWithShape="0">
                  <a:gsLst>
                    <a:gs pos="0">
                      <a:srgbClr val="6D8AA7"/>
                    </a:gs>
                    <a:gs pos="50000">
                      <a:srgbClr val="003366"/>
                    </a:gs>
                    <a:gs pos="100000">
                      <a:srgbClr val="6D8AA7"/>
                    </a:gs>
                  </a:gsLst>
                  <a:lin ang="2700000" scaled="1"/>
                </a:gradFill>
                <a:ln w="9525">
                  <a:solidFill>
                    <a:srgbClr val="3F8DE2"/>
                  </a:solidFill>
                  <a:round/>
                  <a:headEnd/>
                  <a:tailEnd/>
                </a:ln>
                <a:effectLst>
                  <a:outerShdw blurRad="63500" dist="53882" dir="2700000" algn="ctr" rotWithShape="0">
                    <a:srgbClr val="000000">
                      <a:alpha val="74997"/>
                    </a:srgbClr>
                  </a:outerShdw>
                </a:effectLst>
              </p:spPr>
              <p:txBody>
                <a:bodyPr wrap="none" anchor="ctr"/>
                <a:lstStyle/>
                <a:p>
                  <a:endParaRPr lang="en-US" b="0" dirty="0">
                    <a:latin typeface="Century Gothic" panose="020B0502020202020204" pitchFamily="34" charset="0"/>
                  </a:endParaRPr>
                </a:p>
              </p:txBody>
            </p:sp>
            <p:sp>
              <p:nvSpPr>
                <p:cNvPr id="73" name="Freeform 13"/>
                <p:cNvSpPr>
                  <a:spLocks noChangeArrowheads="1"/>
                </p:cNvSpPr>
                <p:nvPr/>
              </p:nvSpPr>
              <p:spPr bwMode="auto">
                <a:xfrm>
                  <a:off x="4607" y="1865"/>
                  <a:ext cx="50" cy="90"/>
                </a:xfrm>
                <a:custGeom>
                  <a:avLst/>
                  <a:gdLst>
                    <a:gd name="T0" fmla="*/ 0 w 225"/>
                    <a:gd name="T1" fmla="*/ 0 h 402"/>
                    <a:gd name="T2" fmla="*/ 2 w 225"/>
                    <a:gd name="T3" fmla="*/ 0 h 402"/>
                    <a:gd name="T4" fmla="*/ 2 w 225"/>
                    <a:gd name="T5" fmla="*/ 1 h 402"/>
                    <a:gd name="T6" fmla="*/ 2 w 225"/>
                    <a:gd name="T7" fmla="*/ 2 h 402"/>
                    <a:gd name="T8" fmla="*/ 2 w 225"/>
                    <a:gd name="T9" fmla="*/ 3 h 402"/>
                    <a:gd name="T10" fmla="*/ 2 w 225"/>
                    <a:gd name="T11" fmla="*/ 3 h 402"/>
                    <a:gd name="T12" fmla="*/ 2 w 225"/>
                    <a:gd name="T13" fmla="*/ 4 h 402"/>
                    <a:gd name="T14" fmla="*/ 2 w 225"/>
                    <a:gd name="T15" fmla="*/ 4 h 402"/>
                    <a:gd name="T16" fmla="*/ 1 w 225"/>
                    <a:gd name="T17" fmla="*/ 4 h 402"/>
                    <a:gd name="T18" fmla="*/ 1 w 225"/>
                    <a:gd name="T19" fmla="*/ 4 h 402"/>
                    <a:gd name="T20" fmla="*/ 0 w 225"/>
                    <a:gd name="T21" fmla="*/ 4 h 402"/>
                    <a:gd name="T22" fmla="*/ 0 w 225"/>
                    <a:gd name="T23" fmla="*/ 3 h 402"/>
                    <a:gd name="T24" fmla="*/ 0 w 225"/>
                    <a:gd name="T25" fmla="*/ 2 h 402"/>
                    <a:gd name="T26" fmla="*/ 0 w 225"/>
                    <a:gd name="T27" fmla="*/ 2 h 402"/>
                    <a:gd name="T28" fmla="*/ 0 w 225"/>
                    <a:gd name="T29" fmla="*/ 0 h 402"/>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225"/>
                    <a:gd name="T46" fmla="*/ 0 h 402"/>
                    <a:gd name="T47" fmla="*/ 225 w 225"/>
                    <a:gd name="T48" fmla="*/ 402 h 402"/>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225" h="402">
                      <a:moveTo>
                        <a:pt x="50" y="0"/>
                      </a:moveTo>
                      <a:lnTo>
                        <a:pt x="148" y="10"/>
                      </a:lnTo>
                      <a:lnTo>
                        <a:pt x="183" y="119"/>
                      </a:lnTo>
                      <a:lnTo>
                        <a:pt x="224" y="181"/>
                      </a:lnTo>
                      <a:lnTo>
                        <a:pt x="191" y="233"/>
                      </a:lnTo>
                      <a:lnTo>
                        <a:pt x="224" y="294"/>
                      </a:lnTo>
                      <a:lnTo>
                        <a:pt x="208" y="368"/>
                      </a:lnTo>
                      <a:lnTo>
                        <a:pt x="174" y="401"/>
                      </a:lnTo>
                      <a:lnTo>
                        <a:pt x="109" y="388"/>
                      </a:lnTo>
                      <a:lnTo>
                        <a:pt x="68" y="388"/>
                      </a:lnTo>
                      <a:lnTo>
                        <a:pt x="41" y="342"/>
                      </a:lnTo>
                      <a:lnTo>
                        <a:pt x="15" y="281"/>
                      </a:lnTo>
                      <a:lnTo>
                        <a:pt x="15" y="220"/>
                      </a:lnTo>
                      <a:lnTo>
                        <a:pt x="0" y="133"/>
                      </a:lnTo>
                      <a:lnTo>
                        <a:pt x="50" y="0"/>
                      </a:lnTo>
                    </a:path>
                  </a:pathLst>
                </a:custGeom>
                <a:gradFill rotWithShape="0">
                  <a:gsLst>
                    <a:gs pos="0">
                      <a:srgbClr val="6D8AA7"/>
                    </a:gs>
                    <a:gs pos="50000">
                      <a:srgbClr val="003366"/>
                    </a:gs>
                    <a:gs pos="100000">
                      <a:srgbClr val="6D8AA7"/>
                    </a:gs>
                  </a:gsLst>
                  <a:lin ang="2700000" scaled="1"/>
                </a:gradFill>
                <a:ln w="9525">
                  <a:solidFill>
                    <a:srgbClr val="3F8DE2"/>
                  </a:solidFill>
                  <a:round/>
                  <a:headEnd/>
                  <a:tailEnd/>
                </a:ln>
                <a:effectLst>
                  <a:outerShdw blurRad="63500" dist="53882" dir="2700000" algn="ctr" rotWithShape="0">
                    <a:srgbClr val="000000">
                      <a:alpha val="74997"/>
                    </a:srgbClr>
                  </a:outerShdw>
                </a:effectLst>
              </p:spPr>
              <p:txBody>
                <a:bodyPr wrap="none" anchor="ctr"/>
                <a:lstStyle/>
                <a:p>
                  <a:endParaRPr lang="en-US" b="0" dirty="0">
                    <a:latin typeface="Century Gothic" panose="020B0502020202020204" pitchFamily="34" charset="0"/>
                  </a:endParaRPr>
                </a:p>
              </p:txBody>
            </p:sp>
            <p:sp>
              <p:nvSpPr>
                <p:cNvPr id="74" name="Freeform 14"/>
                <p:cNvSpPr>
                  <a:spLocks noChangeArrowheads="1"/>
                </p:cNvSpPr>
                <p:nvPr/>
              </p:nvSpPr>
              <p:spPr bwMode="auto">
                <a:xfrm>
                  <a:off x="4597" y="1348"/>
                  <a:ext cx="91" cy="82"/>
                </a:xfrm>
                <a:custGeom>
                  <a:avLst/>
                  <a:gdLst>
                    <a:gd name="T0" fmla="*/ 1 w 407"/>
                    <a:gd name="T1" fmla="*/ 0 h 372"/>
                    <a:gd name="T2" fmla="*/ 1 w 407"/>
                    <a:gd name="T3" fmla="*/ 1 h 372"/>
                    <a:gd name="T4" fmla="*/ 2 w 407"/>
                    <a:gd name="T5" fmla="*/ 0 h 372"/>
                    <a:gd name="T6" fmla="*/ 3 w 407"/>
                    <a:gd name="T7" fmla="*/ 1 h 372"/>
                    <a:gd name="T8" fmla="*/ 3 w 407"/>
                    <a:gd name="T9" fmla="*/ 1 h 372"/>
                    <a:gd name="T10" fmla="*/ 4 w 407"/>
                    <a:gd name="T11" fmla="*/ 1 h 372"/>
                    <a:gd name="T12" fmla="*/ 4 w 407"/>
                    <a:gd name="T13" fmla="*/ 2 h 372"/>
                    <a:gd name="T14" fmla="*/ 4 w 407"/>
                    <a:gd name="T15" fmla="*/ 2 h 372"/>
                    <a:gd name="T16" fmla="*/ 4 w 407"/>
                    <a:gd name="T17" fmla="*/ 2 h 372"/>
                    <a:gd name="T18" fmla="*/ 3 w 407"/>
                    <a:gd name="T19" fmla="*/ 3 h 372"/>
                    <a:gd name="T20" fmla="*/ 4 w 407"/>
                    <a:gd name="T21" fmla="*/ 3 h 372"/>
                    <a:gd name="T22" fmla="*/ 4 w 407"/>
                    <a:gd name="T23" fmla="*/ 4 h 372"/>
                    <a:gd name="T24" fmla="*/ 2 w 407"/>
                    <a:gd name="T25" fmla="*/ 3 h 372"/>
                    <a:gd name="T26" fmla="*/ 2 w 407"/>
                    <a:gd name="T27" fmla="*/ 3 h 372"/>
                    <a:gd name="T28" fmla="*/ 1 w 407"/>
                    <a:gd name="T29" fmla="*/ 3 h 372"/>
                    <a:gd name="T30" fmla="*/ 1 w 407"/>
                    <a:gd name="T31" fmla="*/ 4 h 372"/>
                    <a:gd name="T32" fmla="*/ 1 w 407"/>
                    <a:gd name="T33" fmla="*/ 4 h 372"/>
                    <a:gd name="T34" fmla="*/ 0 w 407"/>
                    <a:gd name="T35" fmla="*/ 3 h 372"/>
                    <a:gd name="T36" fmla="*/ 0 w 407"/>
                    <a:gd name="T37" fmla="*/ 2 h 372"/>
                    <a:gd name="T38" fmla="*/ 0 w 407"/>
                    <a:gd name="T39" fmla="*/ 2 h 372"/>
                    <a:gd name="T40" fmla="*/ 0 w 407"/>
                    <a:gd name="T41" fmla="*/ 2 h 372"/>
                    <a:gd name="T42" fmla="*/ 1 w 407"/>
                    <a:gd name="T43" fmla="*/ 1 h 372"/>
                    <a:gd name="T44" fmla="*/ 1 w 407"/>
                    <a:gd name="T45" fmla="*/ 0 h 372"/>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407"/>
                    <a:gd name="T70" fmla="*/ 0 h 372"/>
                    <a:gd name="T71" fmla="*/ 407 w 407"/>
                    <a:gd name="T72" fmla="*/ 372 h 372"/>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407" h="372">
                      <a:moveTo>
                        <a:pt x="59" y="0"/>
                      </a:moveTo>
                      <a:lnTo>
                        <a:pt x="107" y="59"/>
                      </a:lnTo>
                      <a:lnTo>
                        <a:pt x="159" y="46"/>
                      </a:lnTo>
                      <a:lnTo>
                        <a:pt x="238" y="59"/>
                      </a:lnTo>
                      <a:lnTo>
                        <a:pt x="307" y="59"/>
                      </a:lnTo>
                      <a:lnTo>
                        <a:pt x="338" y="94"/>
                      </a:lnTo>
                      <a:lnTo>
                        <a:pt x="380" y="180"/>
                      </a:lnTo>
                      <a:lnTo>
                        <a:pt x="406" y="215"/>
                      </a:lnTo>
                      <a:lnTo>
                        <a:pt x="312" y="238"/>
                      </a:lnTo>
                      <a:lnTo>
                        <a:pt x="289" y="264"/>
                      </a:lnTo>
                      <a:lnTo>
                        <a:pt x="312" y="313"/>
                      </a:lnTo>
                      <a:lnTo>
                        <a:pt x="312" y="358"/>
                      </a:lnTo>
                      <a:lnTo>
                        <a:pt x="220" y="313"/>
                      </a:lnTo>
                      <a:lnTo>
                        <a:pt x="142" y="276"/>
                      </a:lnTo>
                      <a:lnTo>
                        <a:pt x="107" y="289"/>
                      </a:lnTo>
                      <a:lnTo>
                        <a:pt x="107" y="358"/>
                      </a:lnTo>
                      <a:lnTo>
                        <a:pt x="59" y="371"/>
                      </a:lnTo>
                      <a:lnTo>
                        <a:pt x="32" y="313"/>
                      </a:lnTo>
                      <a:lnTo>
                        <a:pt x="23" y="238"/>
                      </a:lnTo>
                      <a:lnTo>
                        <a:pt x="0" y="229"/>
                      </a:lnTo>
                      <a:lnTo>
                        <a:pt x="23" y="156"/>
                      </a:lnTo>
                      <a:lnTo>
                        <a:pt x="68" y="133"/>
                      </a:lnTo>
                      <a:lnTo>
                        <a:pt x="59" y="0"/>
                      </a:lnTo>
                    </a:path>
                  </a:pathLst>
                </a:custGeom>
                <a:gradFill rotWithShape="0">
                  <a:gsLst>
                    <a:gs pos="0">
                      <a:srgbClr val="6D8AA7"/>
                    </a:gs>
                    <a:gs pos="50000">
                      <a:srgbClr val="003366"/>
                    </a:gs>
                    <a:gs pos="100000">
                      <a:srgbClr val="6D8AA7"/>
                    </a:gs>
                  </a:gsLst>
                  <a:lin ang="2700000" scaled="1"/>
                </a:gradFill>
                <a:ln w="9525">
                  <a:solidFill>
                    <a:srgbClr val="3F8DE2"/>
                  </a:solidFill>
                  <a:round/>
                  <a:headEnd/>
                  <a:tailEnd/>
                </a:ln>
                <a:effectLst>
                  <a:outerShdw blurRad="63500" dist="53882" dir="2700000" algn="ctr" rotWithShape="0">
                    <a:srgbClr val="000000">
                      <a:alpha val="74997"/>
                    </a:srgbClr>
                  </a:outerShdw>
                </a:effectLst>
              </p:spPr>
              <p:txBody>
                <a:bodyPr wrap="none" anchor="ctr"/>
                <a:lstStyle/>
                <a:p>
                  <a:endParaRPr lang="en-US" b="0" dirty="0">
                    <a:latin typeface="Century Gothic" panose="020B0502020202020204" pitchFamily="34" charset="0"/>
                  </a:endParaRPr>
                </a:p>
              </p:txBody>
            </p:sp>
          </p:grpSp>
          <p:sp>
            <p:nvSpPr>
              <p:cNvPr id="63" name="Freeform 15"/>
              <p:cNvSpPr>
                <a:spLocks noChangeArrowheads="1"/>
              </p:cNvSpPr>
              <p:nvPr/>
            </p:nvSpPr>
            <p:spPr bwMode="auto">
              <a:xfrm>
                <a:off x="4676" y="2803"/>
                <a:ext cx="650" cy="690"/>
              </a:xfrm>
              <a:custGeom>
                <a:avLst/>
                <a:gdLst>
                  <a:gd name="T0" fmla="*/ 26 w 2872"/>
                  <a:gd name="T1" fmla="*/ 3 h 3049"/>
                  <a:gd name="T2" fmla="*/ 27 w 2872"/>
                  <a:gd name="T3" fmla="*/ 4 h 3049"/>
                  <a:gd name="T4" fmla="*/ 29 w 2872"/>
                  <a:gd name="T5" fmla="*/ 9 h 3049"/>
                  <a:gd name="T6" fmla="*/ 31 w 2872"/>
                  <a:gd name="T7" fmla="*/ 15 h 3049"/>
                  <a:gd name="T8" fmla="*/ 33 w 2872"/>
                  <a:gd name="T9" fmla="*/ 20 h 3049"/>
                  <a:gd name="T10" fmla="*/ 32 w 2872"/>
                  <a:gd name="T11" fmla="*/ 25 h 3049"/>
                  <a:gd name="T12" fmla="*/ 31 w 2872"/>
                  <a:gd name="T13" fmla="*/ 29 h 3049"/>
                  <a:gd name="T14" fmla="*/ 30 w 2872"/>
                  <a:gd name="T15" fmla="*/ 32 h 3049"/>
                  <a:gd name="T16" fmla="*/ 29 w 2872"/>
                  <a:gd name="T17" fmla="*/ 33 h 3049"/>
                  <a:gd name="T18" fmla="*/ 28 w 2872"/>
                  <a:gd name="T19" fmla="*/ 35 h 3049"/>
                  <a:gd name="T20" fmla="*/ 25 w 2872"/>
                  <a:gd name="T21" fmla="*/ 34 h 3049"/>
                  <a:gd name="T22" fmla="*/ 22 w 2872"/>
                  <a:gd name="T23" fmla="*/ 33 h 3049"/>
                  <a:gd name="T24" fmla="*/ 21 w 2872"/>
                  <a:gd name="T25" fmla="*/ 31 h 3049"/>
                  <a:gd name="T26" fmla="*/ 21 w 2872"/>
                  <a:gd name="T27" fmla="*/ 29 h 3049"/>
                  <a:gd name="T28" fmla="*/ 20 w 2872"/>
                  <a:gd name="T29" fmla="*/ 28 h 3049"/>
                  <a:gd name="T30" fmla="*/ 18 w 2872"/>
                  <a:gd name="T31" fmla="*/ 28 h 3049"/>
                  <a:gd name="T32" fmla="*/ 17 w 2872"/>
                  <a:gd name="T33" fmla="*/ 26 h 3049"/>
                  <a:gd name="T34" fmla="*/ 16 w 2872"/>
                  <a:gd name="T35" fmla="*/ 26 h 3049"/>
                  <a:gd name="T36" fmla="*/ 14 w 2872"/>
                  <a:gd name="T37" fmla="*/ 26 h 3049"/>
                  <a:gd name="T38" fmla="*/ 13 w 2872"/>
                  <a:gd name="T39" fmla="*/ 26 h 3049"/>
                  <a:gd name="T40" fmla="*/ 11 w 2872"/>
                  <a:gd name="T41" fmla="*/ 27 h 3049"/>
                  <a:gd name="T42" fmla="*/ 10 w 2872"/>
                  <a:gd name="T43" fmla="*/ 28 h 3049"/>
                  <a:gd name="T44" fmla="*/ 8 w 2872"/>
                  <a:gd name="T45" fmla="*/ 30 h 3049"/>
                  <a:gd name="T46" fmla="*/ 7 w 2872"/>
                  <a:gd name="T47" fmla="*/ 30 h 3049"/>
                  <a:gd name="T48" fmla="*/ 4 w 2872"/>
                  <a:gd name="T49" fmla="*/ 30 h 3049"/>
                  <a:gd name="T50" fmla="*/ 3 w 2872"/>
                  <a:gd name="T51" fmla="*/ 29 h 3049"/>
                  <a:gd name="T52" fmla="*/ 3 w 2872"/>
                  <a:gd name="T53" fmla="*/ 25 h 3049"/>
                  <a:gd name="T54" fmla="*/ 2 w 2872"/>
                  <a:gd name="T55" fmla="*/ 23 h 3049"/>
                  <a:gd name="T56" fmla="*/ 1 w 2872"/>
                  <a:gd name="T57" fmla="*/ 21 h 3049"/>
                  <a:gd name="T58" fmla="*/ 0 w 2872"/>
                  <a:gd name="T59" fmla="*/ 15 h 3049"/>
                  <a:gd name="T60" fmla="*/ 0 w 2872"/>
                  <a:gd name="T61" fmla="*/ 12 h 3049"/>
                  <a:gd name="T62" fmla="*/ 3 w 2872"/>
                  <a:gd name="T63" fmla="*/ 11 h 3049"/>
                  <a:gd name="T64" fmla="*/ 5 w 2872"/>
                  <a:gd name="T65" fmla="*/ 11 h 3049"/>
                  <a:gd name="T66" fmla="*/ 5 w 2872"/>
                  <a:gd name="T67" fmla="*/ 10 h 3049"/>
                  <a:gd name="T68" fmla="*/ 6 w 2872"/>
                  <a:gd name="T69" fmla="*/ 9 h 3049"/>
                  <a:gd name="T70" fmla="*/ 6 w 2872"/>
                  <a:gd name="T71" fmla="*/ 8 h 3049"/>
                  <a:gd name="T72" fmla="*/ 8 w 2872"/>
                  <a:gd name="T73" fmla="*/ 5 h 3049"/>
                  <a:gd name="T74" fmla="*/ 10 w 2872"/>
                  <a:gd name="T75" fmla="*/ 3 h 3049"/>
                  <a:gd name="T76" fmla="*/ 12 w 2872"/>
                  <a:gd name="T77" fmla="*/ 5 h 3049"/>
                  <a:gd name="T78" fmla="*/ 13 w 2872"/>
                  <a:gd name="T79" fmla="*/ 3 h 3049"/>
                  <a:gd name="T80" fmla="*/ 14 w 2872"/>
                  <a:gd name="T81" fmla="*/ 1 h 3049"/>
                  <a:gd name="T82" fmla="*/ 16 w 2872"/>
                  <a:gd name="T83" fmla="*/ 0 h 3049"/>
                  <a:gd name="T84" fmla="*/ 18 w 2872"/>
                  <a:gd name="T85" fmla="*/ 1 h 3049"/>
                  <a:gd name="T86" fmla="*/ 19 w 2872"/>
                  <a:gd name="T87" fmla="*/ 2 h 3049"/>
                  <a:gd name="T88" fmla="*/ 19 w 2872"/>
                  <a:gd name="T89" fmla="*/ 4 h 3049"/>
                  <a:gd name="T90" fmla="*/ 21 w 2872"/>
                  <a:gd name="T91" fmla="*/ 6 h 3049"/>
                  <a:gd name="T92" fmla="*/ 22 w 2872"/>
                  <a:gd name="T93" fmla="*/ 7 h 3049"/>
                  <a:gd name="T94" fmla="*/ 24 w 2872"/>
                  <a:gd name="T95" fmla="*/ 5 h 3049"/>
                  <a:gd name="T96" fmla="*/ 24 w 2872"/>
                  <a:gd name="T97" fmla="*/ 0 h 3049"/>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2872"/>
                  <a:gd name="T148" fmla="*/ 0 h 3049"/>
                  <a:gd name="T149" fmla="*/ 2872 w 2872"/>
                  <a:gd name="T150" fmla="*/ 3049 h 3049"/>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2872" h="3049">
                    <a:moveTo>
                      <a:pt x="2066" y="0"/>
                    </a:moveTo>
                    <a:lnTo>
                      <a:pt x="2221" y="0"/>
                    </a:lnTo>
                    <a:lnTo>
                      <a:pt x="2221" y="244"/>
                    </a:lnTo>
                    <a:lnTo>
                      <a:pt x="2283" y="306"/>
                    </a:lnTo>
                    <a:lnTo>
                      <a:pt x="2300" y="341"/>
                    </a:lnTo>
                    <a:lnTo>
                      <a:pt x="2336" y="341"/>
                    </a:lnTo>
                    <a:lnTo>
                      <a:pt x="2349" y="389"/>
                    </a:lnTo>
                    <a:lnTo>
                      <a:pt x="2366" y="637"/>
                    </a:lnTo>
                    <a:lnTo>
                      <a:pt x="2455" y="796"/>
                    </a:lnTo>
                    <a:lnTo>
                      <a:pt x="2583" y="1028"/>
                    </a:lnTo>
                    <a:lnTo>
                      <a:pt x="2583" y="1062"/>
                    </a:lnTo>
                    <a:lnTo>
                      <a:pt x="2716" y="1262"/>
                    </a:lnTo>
                    <a:lnTo>
                      <a:pt x="2716" y="1297"/>
                    </a:lnTo>
                    <a:lnTo>
                      <a:pt x="2853" y="1456"/>
                    </a:lnTo>
                    <a:lnTo>
                      <a:pt x="2871" y="1738"/>
                    </a:lnTo>
                    <a:lnTo>
                      <a:pt x="2853" y="1996"/>
                    </a:lnTo>
                    <a:lnTo>
                      <a:pt x="2809" y="2115"/>
                    </a:lnTo>
                    <a:lnTo>
                      <a:pt x="2760" y="2177"/>
                    </a:lnTo>
                    <a:lnTo>
                      <a:pt x="2744" y="2300"/>
                    </a:lnTo>
                    <a:lnTo>
                      <a:pt x="2691" y="2411"/>
                    </a:lnTo>
                    <a:lnTo>
                      <a:pt x="2647" y="2460"/>
                    </a:lnTo>
                    <a:lnTo>
                      <a:pt x="2655" y="2500"/>
                    </a:lnTo>
                    <a:lnTo>
                      <a:pt x="2608" y="2570"/>
                    </a:lnTo>
                    <a:lnTo>
                      <a:pt x="2583" y="2732"/>
                    </a:lnTo>
                    <a:lnTo>
                      <a:pt x="2574" y="2815"/>
                    </a:lnTo>
                    <a:lnTo>
                      <a:pt x="2521" y="2852"/>
                    </a:lnTo>
                    <a:lnTo>
                      <a:pt x="2512" y="2889"/>
                    </a:lnTo>
                    <a:lnTo>
                      <a:pt x="2481" y="2964"/>
                    </a:lnTo>
                    <a:lnTo>
                      <a:pt x="2419" y="2974"/>
                    </a:lnTo>
                    <a:lnTo>
                      <a:pt x="2375" y="2999"/>
                    </a:lnTo>
                    <a:lnTo>
                      <a:pt x="2318" y="3048"/>
                    </a:lnTo>
                    <a:lnTo>
                      <a:pt x="2239" y="2952"/>
                    </a:lnTo>
                    <a:lnTo>
                      <a:pt x="2155" y="2964"/>
                    </a:lnTo>
                    <a:lnTo>
                      <a:pt x="2127" y="2964"/>
                    </a:lnTo>
                    <a:lnTo>
                      <a:pt x="2009" y="2986"/>
                    </a:lnTo>
                    <a:lnTo>
                      <a:pt x="1930" y="2889"/>
                    </a:lnTo>
                    <a:lnTo>
                      <a:pt x="1881" y="2795"/>
                    </a:lnTo>
                    <a:lnTo>
                      <a:pt x="1847" y="2803"/>
                    </a:lnTo>
                    <a:lnTo>
                      <a:pt x="1811" y="2720"/>
                    </a:lnTo>
                    <a:lnTo>
                      <a:pt x="1794" y="2645"/>
                    </a:lnTo>
                    <a:lnTo>
                      <a:pt x="1777" y="2623"/>
                    </a:lnTo>
                    <a:lnTo>
                      <a:pt x="1777" y="2500"/>
                    </a:lnTo>
                    <a:lnTo>
                      <a:pt x="1784" y="2424"/>
                    </a:lnTo>
                    <a:lnTo>
                      <a:pt x="1767" y="2375"/>
                    </a:lnTo>
                    <a:lnTo>
                      <a:pt x="1702" y="2397"/>
                    </a:lnTo>
                    <a:lnTo>
                      <a:pt x="1667" y="2411"/>
                    </a:lnTo>
                    <a:lnTo>
                      <a:pt x="1606" y="2411"/>
                    </a:lnTo>
                    <a:lnTo>
                      <a:pt x="1584" y="2411"/>
                    </a:lnTo>
                    <a:lnTo>
                      <a:pt x="1557" y="2411"/>
                    </a:lnTo>
                    <a:lnTo>
                      <a:pt x="1513" y="2340"/>
                    </a:lnTo>
                    <a:lnTo>
                      <a:pt x="1469" y="2239"/>
                    </a:lnTo>
                    <a:lnTo>
                      <a:pt x="1460" y="2252"/>
                    </a:lnTo>
                    <a:lnTo>
                      <a:pt x="1384" y="2252"/>
                    </a:lnTo>
                    <a:lnTo>
                      <a:pt x="1375" y="2217"/>
                    </a:lnTo>
                    <a:lnTo>
                      <a:pt x="1331" y="2252"/>
                    </a:lnTo>
                    <a:lnTo>
                      <a:pt x="1288" y="2239"/>
                    </a:lnTo>
                    <a:lnTo>
                      <a:pt x="1222" y="2239"/>
                    </a:lnTo>
                    <a:lnTo>
                      <a:pt x="1178" y="2217"/>
                    </a:lnTo>
                    <a:lnTo>
                      <a:pt x="1160" y="2252"/>
                    </a:lnTo>
                    <a:lnTo>
                      <a:pt x="1094" y="2265"/>
                    </a:lnTo>
                    <a:lnTo>
                      <a:pt x="1076" y="2239"/>
                    </a:lnTo>
                    <a:lnTo>
                      <a:pt x="1032" y="2300"/>
                    </a:lnTo>
                    <a:lnTo>
                      <a:pt x="979" y="2362"/>
                    </a:lnTo>
                    <a:lnTo>
                      <a:pt x="950" y="2362"/>
                    </a:lnTo>
                    <a:lnTo>
                      <a:pt x="897" y="2437"/>
                    </a:lnTo>
                    <a:lnTo>
                      <a:pt x="823" y="2437"/>
                    </a:lnTo>
                    <a:lnTo>
                      <a:pt x="761" y="2460"/>
                    </a:lnTo>
                    <a:lnTo>
                      <a:pt x="689" y="2500"/>
                    </a:lnTo>
                    <a:lnTo>
                      <a:pt x="658" y="2548"/>
                    </a:lnTo>
                    <a:lnTo>
                      <a:pt x="633" y="2535"/>
                    </a:lnTo>
                    <a:lnTo>
                      <a:pt x="607" y="2584"/>
                    </a:lnTo>
                    <a:lnTo>
                      <a:pt x="570" y="2597"/>
                    </a:lnTo>
                    <a:lnTo>
                      <a:pt x="526" y="2658"/>
                    </a:lnTo>
                    <a:lnTo>
                      <a:pt x="389" y="2658"/>
                    </a:lnTo>
                    <a:lnTo>
                      <a:pt x="332" y="2570"/>
                    </a:lnTo>
                    <a:lnTo>
                      <a:pt x="323" y="2535"/>
                    </a:lnTo>
                    <a:lnTo>
                      <a:pt x="306" y="2570"/>
                    </a:lnTo>
                    <a:lnTo>
                      <a:pt x="279" y="2513"/>
                    </a:lnTo>
                    <a:lnTo>
                      <a:pt x="288" y="2349"/>
                    </a:lnTo>
                    <a:lnTo>
                      <a:pt x="306" y="2252"/>
                    </a:lnTo>
                    <a:lnTo>
                      <a:pt x="279" y="2177"/>
                    </a:lnTo>
                    <a:lnTo>
                      <a:pt x="253" y="2106"/>
                    </a:lnTo>
                    <a:lnTo>
                      <a:pt x="244" y="2018"/>
                    </a:lnTo>
                    <a:lnTo>
                      <a:pt x="204" y="1984"/>
                    </a:lnTo>
                    <a:lnTo>
                      <a:pt x="195" y="1972"/>
                    </a:lnTo>
                    <a:lnTo>
                      <a:pt x="187" y="1935"/>
                    </a:lnTo>
                    <a:lnTo>
                      <a:pt x="125" y="1826"/>
                    </a:lnTo>
                    <a:lnTo>
                      <a:pt x="50" y="1553"/>
                    </a:lnTo>
                    <a:lnTo>
                      <a:pt x="26" y="1372"/>
                    </a:lnTo>
                    <a:lnTo>
                      <a:pt x="26" y="1262"/>
                    </a:lnTo>
                    <a:lnTo>
                      <a:pt x="0" y="1222"/>
                    </a:lnTo>
                    <a:lnTo>
                      <a:pt x="9" y="1124"/>
                    </a:lnTo>
                    <a:lnTo>
                      <a:pt x="33" y="1075"/>
                    </a:lnTo>
                    <a:lnTo>
                      <a:pt x="125" y="940"/>
                    </a:lnTo>
                    <a:lnTo>
                      <a:pt x="222" y="953"/>
                    </a:lnTo>
                    <a:lnTo>
                      <a:pt x="235" y="979"/>
                    </a:lnTo>
                    <a:lnTo>
                      <a:pt x="359" y="979"/>
                    </a:lnTo>
                    <a:lnTo>
                      <a:pt x="367" y="940"/>
                    </a:lnTo>
                    <a:lnTo>
                      <a:pt x="389" y="953"/>
                    </a:lnTo>
                    <a:lnTo>
                      <a:pt x="425" y="918"/>
                    </a:lnTo>
                    <a:lnTo>
                      <a:pt x="451" y="933"/>
                    </a:lnTo>
                    <a:lnTo>
                      <a:pt x="478" y="905"/>
                    </a:lnTo>
                    <a:lnTo>
                      <a:pt x="469" y="871"/>
                    </a:lnTo>
                    <a:lnTo>
                      <a:pt x="495" y="783"/>
                    </a:lnTo>
                    <a:lnTo>
                      <a:pt x="526" y="748"/>
                    </a:lnTo>
                    <a:lnTo>
                      <a:pt x="513" y="721"/>
                    </a:lnTo>
                    <a:lnTo>
                      <a:pt x="526" y="699"/>
                    </a:lnTo>
                    <a:lnTo>
                      <a:pt x="513" y="659"/>
                    </a:lnTo>
                    <a:lnTo>
                      <a:pt x="561" y="597"/>
                    </a:lnTo>
                    <a:lnTo>
                      <a:pt x="641" y="588"/>
                    </a:lnTo>
                    <a:lnTo>
                      <a:pt x="716" y="438"/>
                    </a:lnTo>
                    <a:lnTo>
                      <a:pt x="813" y="315"/>
                    </a:lnTo>
                    <a:lnTo>
                      <a:pt x="851" y="306"/>
                    </a:lnTo>
                    <a:lnTo>
                      <a:pt x="879" y="279"/>
                    </a:lnTo>
                    <a:lnTo>
                      <a:pt x="923" y="279"/>
                    </a:lnTo>
                    <a:lnTo>
                      <a:pt x="997" y="376"/>
                    </a:lnTo>
                    <a:lnTo>
                      <a:pt x="1023" y="389"/>
                    </a:lnTo>
                    <a:lnTo>
                      <a:pt x="1050" y="341"/>
                    </a:lnTo>
                    <a:lnTo>
                      <a:pt x="1103" y="279"/>
                    </a:lnTo>
                    <a:lnTo>
                      <a:pt x="1134" y="266"/>
                    </a:lnTo>
                    <a:lnTo>
                      <a:pt x="1169" y="169"/>
                    </a:lnTo>
                    <a:lnTo>
                      <a:pt x="1204" y="156"/>
                    </a:lnTo>
                    <a:lnTo>
                      <a:pt x="1248" y="120"/>
                    </a:lnTo>
                    <a:lnTo>
                      <a:pt x="1288" y="82"/>
                    </a:lnTo>
                    <a:lnTo>
                      <a:pt x="1331" y="82"/>
                    </a:lnTo>
                    <a:lnTo>
                      <a:pt x="1367" y="33"/>
                    </a:lnTo>
                    <a:lnTo>
                      <a:pt x="1419" y="33"/>
                    </a:lnTo>
                    <a:lnTo>
                      <a:pt x="1478" y="33"/>
                    </a:lnTo>
                    <a:lnTo>
                      <a:pt x="1557" y="60"/>
                    </a:lnTo>
                    <a:lnTo>
                      <a:pt x="1606" y="107"/>
                    </a:lnTo>
                    <a:lnTo>
                      <a:pt x="1614" y="143"/>
                    </a:lnTo>
                    <a:lnTo>
                      <a:pt x="1623" y="169"/>
                    </a:lnTo>
                    <a:lnTo>
                      <a:pt x="1632" y="231"/>
                    </a:lnTo>
                    <a:lnTo>
                      <a:pt x="1623" y="253"/>
                    </a:lnTo>
                    <a:lnTo>
                      <a:pt x="1623" y="306"/>
                    </a:lnTo>
                    <a:lnTo>
                      <a:pt x="1614" y="341"/>
                    </a:lnTo>
                    <a:lnTo>
                      <a:pt x="1741" y="478"/>
                    </a:lnTo>
                    <a:lnTo>
                      <a:pt x="1784" y="548"/>
                    </a:lnTo>
                    <a:lnTo>
                      <a:pt x="1837" y="575"/>
                    </a:lnTo>
                    <a:lnTo>
                      <a:pt x="1890" y="611"/>
                    </a:lnTo>
                    <a:lnTo>
                      <a:pt x="1921" y="624"/>
                    </a:lnTo>
                    <a:lnTo>
                      <a:pt x="1973" y="588"/>
                    </a:lnTo>
                    <a:lnTo>
                      <a:pt x="2018" y="478"/>
                    </a:lnTo>
                    <a:lnTo>
                      <a:pt x="2035" y="389"/>
                    </a:lnTo>
                    <a:lnTo>
                      <a:pt x="2048" y="231"/>
                    </a:lnTo>
                    <a:lnTo>
                      <a:pt x="2066" y="156"/>
                    </a:lnTo>
                    <a:lnTo>
                      <a:pt x="2066" y="0"/>
                    </a:lnTo>
                  </a:path>
                </a:pathLst>
              </a:custGeom>
              <a:gradFill rotWithShape="0">
                <a:gsLst>
                  <a:gs pos="0">
                    <a:srgbClr val="6D8AA7"/>
                  </a:gs>
                  <a:gs pos="50000">
                    <a:srgbClr val="003366"/>
                  </a:gs>
                  <a:gs pos="100000">
                    <a:srgbClr val="6D8AA7"/>
                  </a:gs>
                </a:gsLst>
                <a:lin ang="2700000" scaled="1"/>
              </a:gradFill>
              <a:ln w="9525">
                <a:solidFill>
                  <a:srgbClr val="3F8DE2"/>
                </a:solidFill>
                <a:round/>
                <a:headEnd/>
                <a:tailEnd/>
              </a:ln>
              <a:effectLst>
                <a:outerShdw blurRad="63500" dist="53882" dir="2700000" algn="ctr" rotWithShape="0">
                  <a:srgbClr val="000000">
                    <a:alpha val="74997"/>
                  </a:srgbClr>
                </a:outerShdw>
              </a:effectLst>
            </p:spPr>
            <p:txBody>
              <a:bodyPr wrap="none" anchor="ctr"/>
              <a:lstStyle/>
              <a:p>
                <a:endParaRPr lang="en-US" b="0" dirty="0">
                  <a:latin typeface="Century Gothic" panose="020B0502020202020204" pitchFamily="34" charset="0"/>
                </a:endParaRPr>
              </a:p>
            </p:txBody>
          </p:sp>
          <p:sp>
            <p:nvSpPr>
              <p:cNvPr id="64" name="Freeform 16"/>
              <p:cNvSpPr>
                <a:spLocks noChangeArrowheads="1"/>
              </p:cNvSpPr>
              <p:nvPr/>
            </p:nvSpPr>
            <p:spPr bwMode="auto">
              <a:xfrm>
                <a:off x="4523" y="2654"/>
                <a:ext cx="359" cy="90"/>
              </a:xfrm>
              <a:custGeom>
                <a:avLst/>
                <a:gdLst>
                  <a:gd name="T0" fmla="*/ 1 w 1589"/>
                  <a:gd name="T1" fmla="*/ 1 h 407"/>
                  <a:gd name="T2" fmla="*/ 4 w 1589"/>
                  <a:gd name="T3" fmla="*/ 1 h 407"/>
                  <a:gd name="T4" fmla="*/ 5 w 1589"/>
                  <a:gd name="T5" fmla="*/ 1 h 407"/>
                  <a:gd name="T6" fmla="*/ 6 w 1589"/>
                  <a:gd name="T7" fmla="*/ 2 h 407"/>
                  <a:gd name="T8" fmla="*/ 7 w 1589"/>
                  <a:gd name="T9" fmla="*/ 2 h 407"/>
                  <a:gd name="T10" fmla="*/ 9 w 1589"/>
                  <a:gd name="T11" fmla="*/ 3 h 407"/>
                  <a:gd name="T12" fmla="*/ 10 w 1589"/>
                  <a:gd name="T13" fmla="*/ 3 h 407"/>
                  <a:gd name="T14" fmla="*/ 10 w 1589"/>
                  <a:gd name="T15" fmla="*/ 2 h 407"/>
                  <a:gd name="T16" fmla="*/ 12 w 1589"/>
                  <a:gd name="T17" fmla="*/ 2 h 407"/>
                  <a:gd name="T18" fmla="*/ 14 w 1589"/>
                  <a:gd name="T19" fmla="*/ 3 h 407"/>
                  <a:gd name="T20" fmla="*/ 15 w 1589"/>
                  <a:gd name="T21" fmla="*/ 3 h 407"/>
                  <a:gd name="T22" fmla="*/ 16 w 1589"/>
                  <a:gd name="T23" fmla="*/ 2 h 407"/>
                  <a:gd name="T24" fmla="*/ 17 w 1589"/>
                  <a:gd name="T25" fmla="*/ 2 h 407"/>
                  <a:gd name="T26" fmla="*/ 18 w 1589"/>
                  <a:gd name="T27" fmla="*/ 2 h 407"/>
                  <a:gd name="T28" fmla="*/ 18 w 1589"/>
                  <a:gd name="T29" fmla="*/ 3 h 407"/>
                  <a:gd name="T30" fmla="*/ 17 w 1589"/>
                  <a:gd name="T31" fmla="*/ 4 h 407"/>
                  <a:gd name="T32" fmla="*/ 17 w 1589"/>
                  <a:gd name="T33" fmla="*/ 4 h 407"/>
                  <a:gd name="T34" fmla="*/ 16 w 1589"/>
                  <a:gd name="T35" fmla="*/ 4 h 407"/>
                  <a:gd name="T36" fmla="*/ 15 w 1589"/>
                  <a:gd name="T37" fmla="*/ 4 h 407"/>
                  <a:gd name="T38" fmla="*/ 14 w 1589"/>
                  <a:gd name="T39" fmla="*/ 4 h 407"/>
                  <a:gd name="T40" fmla="*/ 13 w 1589"/>
                  <a:gd name="T41" fmla="*/ 4 h 407"/>
                  <a:gd name="T42" fmla="*/ 13 w 1589"/>
                  <a:gd name="T43" fmla="*/ 4 h 407"/>
                  <a:gd name="T44" fmla="*/ 12 w 1589"/>
                  <a:gd name="T45" fmla="*/ 4 h 407"/>
                  <a:gd name="T46" fmla="*/ 11 w 1589"/>
                  <a:gd name="T47" fmla="*/ 4 h 407"/>
                  <a:gd name="T48" fmla="*/ 10 w 1589"/>
                  <a:gd name="T49" fmla="*/ 4 h 407"/>
                  <a:gd name="T50" fmla="*/ 9 w 1589"/>
                  <a:gd name="T51" fmla="*/ 4 h 407"/>
                  <a:gd name="T52" fmla="*/ 8 w 1589"/>
                  <a:gd name="T53" fmla="*/ 4 h 407"/>
                  <a:gd name="T54" fmla="*/ 7 w 1589"/>
                  <a:gd name="T55" fmla="*/ 4 h 407"/>
                  <a:gd name="T56" fmla="*/ 6 w 1589"/>
                  <a:gd name="T57" fmla="*/ 4 h 407"/>
                  <a:gd name="T58" fmla="*/ 5 w 1589"/>
                  <a:gd name="T59" fmla="*/ 3 h 407"/>
                  <a:gd name="T60" fmla="*/ 3 w 1589"/>
                  <a:gd name="T61" fmla="*/ 3 h 407"/>
                  <a:gd name="T62" fmla="*/ 2 w 1589"/>
                  <a:gd name="T63" fmla="*/ 3 h 407"/>
                  <a:gd name="T64" fmla="*/ 1 w 1589"/>
                  <a:gd name="T65" fmla="*/ 2 h 407"/>
                  <a:gd name="T66" fmla="*/ 0 w 1589"/>
                  <a:gd name="T67" fmla="*/ 2 h 407"/>
                  <a:gd name="T68" fmla="*/ 0 w 1589"/>
                  <a:gd name="T69" fmla="*/ 0 h 407"/>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589"/>
                  <a:gd name="T106" fmla="*/ 0 h 407"/>
                  <a:gd name="T107" fmla="*/ 1589 w 1589"/>
                  <a:gd name="T108" fmla="*/ 407 h 407"/>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589" h="407">
                    <a:moveTo>
                      <a:pt x="0" y="0"/>
                    </a:moveTo>
                    <a:lnTo>
                      <a:pt x="116" y="59"/>
                    </a:lnTo>
                    <a:lnTo>
                      <a:pt x="222" y="59"/>
                    </a:lnTo>
                    <a:lnTo>
                      <a:pt x="315" y="59"/>
                    </a:lnTo>
                    <a:lnTo>
                      <a:pt x="385" y="59"/>
                    </a:lnTo>
                    <a:lnTo>
                      <a:pt x="434" y="72"/>
                    </a:lnTo>
                    <a:lnTo>
                      <a:pt x="503" y="107"/>
                    </a:lnTo>
                    <a:lnTo>
                      <a:pt x="537" y="189"/>
                    </a:lnTo>
                    <a:lnTo>
                      <a:pt x="568" y="229"/>
                    </a:lnTo>
                    <a:lnTo>
                      <a:pt x="630" y="215"/>
                    </a:lnTo>
                    <a:lnTo>
                      <a:pt x="702" y="215"/>
                    </a:lnTo>
                    <a:lnTo>
                      <a:pt x="776" y="263"/>
                    </a:lnTo>
                    <a:lnTo>
                      <a:pt x="828" y="284"/>
                    </a:lnTo>
                    <a:lnTo>
                      <a:pt x="864" y="284"/>
                    </a:lnTo>
                    <a:lnTo>
                      <a:pt x="873" y="229"/>
                    </a:lnTo>
                    <a:lnTo>
                      <a:pt x="895" y="189"/>
                    </a:lnTo>
                    <a:lnTo>
                      <a:pt x="1001" y="215"/>
                    </a:lnTo>
                    <a:lnTo>
                      <a:pt x="1083" y="215"/>
                    </a:lnTo>
                    <a:lnTo>
                      <a:pt x="1162" y="215"/>
                    </a:lnTo>
                    <a:lnTo>
                      <a:pt x="1219" y="251"/>
                    </a:lnTo>
                    <a:lnTo>
                      <a:pt x="1254" y="276"/>
                    </a:lnTo>
                    <a:lnTo>
                      <a:pt x="1318" y="263"/>
                    </a:lnTo>
                    <a:lnTo>
                      <a:pt x="1358" y="238"/>
                    </a:lnTo>
                    <a:lnTo>
                      <a:pt x="1384" y="215"/>
                    </a:lnTo>
                    <a:lnTo>
                      <a:pt x="1455" y="215"/>
                    </a:lnTo>
                    <a:lnTo>
                      <a:pt x="1497" y="189"/>
                    </a:lnTo>
                    <a:lnTo>
                      <a:pt x="1553" y="168"/>
                    </a:lnTo>
                    <a:lnTo>
                      <a:pt x="1588" y="168"/>
                    </a:lnTo>
                    <a:lnTo>
                      <a:pt x="1580" y="251"/>
                    </a:lnTo>
                    <a:lnTo>
                      <a:pt x="1562" y="284"/>
                    </a:lnTo>
                    <a:lnTo>
                      <a:pt x="1527" y="325"/>
                    </a:lnTo>
                    <a:lnTo>
                      <a:pt x="1497" y="325"/>
                    </a:lnTo>
                    <a:lnTo>
                      <a:pt x="1488" y="325"/>
                    </a:lnTo>
                    <a:lnTo>
                      <a:pt x="1446" y="334"/>
                    </a:lnTo>
                    <a:lnTo>
                      <a:pt x="1411" y="380"/>
                    </a:lnTo>
                    <a:lnTo>
                      <a:pt x="1375" y="373"/>
                    </a:lnTo>
                    <a:lnTo>
                      <a:pt x="1344" y="347"/>
                    </a:lnTo>
                    <a:lnTo>
                      <a:pt x="1309" y="373"/>
                    </a:lnTo>
                    <a:lnTo>
                      <a:pt x="1274" y="380"/>
                    </a:lnTo>
                    <a:lnTo>
                      <a:pt x="1245" y="380"/>
                    </a:lnTo>
                    <a:lnTo>
                      <a:pt x="1219" y="406"/>
                    </a:lnTo>
                    <a:lnTo>
                      <a:pt x="1154" y="406"/>
                    </a:lnTo>
                    <a:lnTo>
                      <a:pt x="1126" y="373"/>
                    </a:lnTo>
                    <a:lnTo>
                      <a:pt x="1092" y="325"/>
                    </a:lnTo>
                    <a:lnTo>
                      <a:pt x="1048" y="373"/>
                    </a:lnTo>
                    <a:lnTo>
                      <a:pt x="1027" y="406"/>
                    </a:lnTo>
                    <a:lnTo>
                      <a:pt x="991" y="406"/>
                    </a:lnTo>
                    <a:lnTo>
                      <a:pt x="930" y="325"/>
                    </a:lnTo>
                    <a:lnTo>
                      <a:pt x="912" y="334"/>
                    </a:lnTo>
                    <a:lnTo>
                      <a:pt x="877" y="334"/>
                    </a:lnTo>
                    <a:lnTo>
                      <a:pt x="855" y="380"/>
                    </a:lnTo>
                    <a:lnTo>
                      <a:pt x="802" y="373"/>
                    </a:lnTo>
                    <a:lnTo>
                      <a:pt x="750" y="373"/>
                    </a:lnTo>
                    <a:lnTo>
                      <a:pt x="724" y="347"/>
                    </a:lnTo>
                    <a:lnTo>
                      <a:pt x="693" y="325"/>
                    </a:lnTo>
                    <a:lnTo>
                      <a:pt x="640" y="334"/>
                    </a:lnTo>
                    <a:lnTo>
                      <a:pt x="586" y="380"/>
                    </a:lnTo>
                    <a:lnTo>
                      <a:pt x="555" y="373"/>
                    </a:lnTo>
                    <a:lnTo>
                      <a:pt x="503" y="347"/>
                    </a:lnTo>
                    <a:lnTo>
                      <a:pt x="442" y="312"/>
                    </a:lnTo>
                    <a:lnTo>
                      <a:pt x="394" y="312"/>
                    </a:lnTo>
                    <a:lnTo>
                      <a:pt x="288" y="276"/>
                    </a:lnTo>
                    <a:lnTo>
                      <a:pt x="222" y="251"/>
                    </a:lnTo>
                    <a:lnTo>
                      <a:pt x="178" y="238"/>
                    </a:lnTo>
                    <a:lnTo>
                      <a:pt x="107" y="229"/>
                    </a:lnTo>
                    <a:lnTo>
                      <a:pt x="68" y="177"/>
                    </a:lnTo>
                    <a:lnTo>
                      <a:pt x="26" y="168"/>
                    </a:lnTo>
                    <a:lnTo>
                      <a:pt x="9" y="155"/>
                    </a:lnTo>
                    <a:lnTo>
                      <a:pt x="0" y="128"/>
                    </a:lnTo>
                    <a:lnTo>
                      <a:pt x="0" y="0"/>
                    </a:lnTo>
                  </a:path>
                </a:pathLst>
              </a:custGeom>
              <a:gradFill rotWithShape="0">
                <a:gsLst>
                  <a:gs pos="0">
                    <a:srgbClr val="6D8AA7"/>
                  </a:gs>
                  <a:gs pos="50000">
                    <a:srgbClr val="003366"/>
                  </a:gs>
                  <a:gs pos="100000">
                    <a:srgbClr val="6D8AA7"/>
                  </a:gs>
                </a:gsLst>
                <a:lin ang="2700000" scaled="1"/>
              </a:gradFill>
              <a:ln w="9525">
                <a:solidFill>
                  <a:srgbClr val="3F8DE2"/>
                </a:solidFill>
                <a:round/>
                <a:headEnd/>
                <a:tailEnd/>
              </a:ln>
              <a:effectLst>
                <a:outerShdw blurRad="63500" dist="53882" dir="2700000" algn="ctr" rotWithShape="0">
                  <a:srgbClr val="000000">
                    <a:alpha val="74997"/>
                  </a:srgbClr>
                </a:outerShdw>
              </a:effectLst>
            </p:spPr>
            <p:txBody>
              <a:bodyPr wrap="none" anchor="ctr"/>
              <a:lstStyle/>
              <a:p>
                <a:endParaRPr lang="en-US" b="0" dirty="0">
                  <a:latin typeface="Century Gothic" panose="020B0502020202020204" pitchFamily="34" charset="0"/>
                </a:endParaRPr>
              </a:p>
            </p:txBody>
          </p:sp>
          <p:sp>
            <p:nvSpPr>
              <p:cNvPr id="65" name="Freeform 17"/>
              <p:cNvSpPr>
                <a:spLocks noChangeArrowheads="1"/>
              </p:cNvSpPr>
              <p:nvPr/>
            </p:nvSpPr>
            <p:spPr bwMode="auto">
              <a:xfrm>
                <a:off x="4721" y="2468"/>
                <a:ext cx="161" cy="181"/>
              </a:xfrm>
              <a:custGeom>
                <a:avLst/>
                <a:gdLst>
                  <a:gd name="T0" fmla="*/ 4 w 716"/>
                  <a:gd name="T1" fmla="*/ 0 h 791"/>
                  <a:gd name="T2" fmla="*/ 7 w 716"/>
                  <a:gd name="T3" fmla="*/ 0 h 791"/>
                  <a:gd name="T4" fmla="*/ 7 w 716"/>
                  <a:gd name="T5" fmla="*/ 1 h 791"/>
                  <a:gd name="T6" fmla="*/ 7 w 716"/>
                  <a:gd name="T7" fmla="*/ 2 h 791"/>
                  <a:gd name="T8" fmla="*/ 6 w 716"/>
                  <a:gd name="T9" fmla="*/ 3 h 791"/>
                  <a:gd name="T10" fmla="*/ 6 w 716"/>
                  <a:gd name="T11" fmla="*/ 3 h 791"/>
                  <a:gd name="T12" fmla="*/ 5 w 716"/>
                  <a:gd name="T13" fmla="*/ 3 h 791"/>
                  <a:gd name="T14" fmla="*/ 4 w 716"/>
                  <a:gd name="T15" fmla="*/ 3 h 791"/>
                  <a:gd name="T16" fmla="*/ 4 w 716"/>
                  <a:gd name="T17" fmla="*/ 2 h 791"/>
                  <a:gd name="T18" fmla="*/ 3 w 716"/>
                  <a:gd name="T19" fmla="*/ 2 h 791"/>
                  <a:gd name="T20" fmla="*/ 2 w 716"/>
                  <a:gd name="T21" fmla="*/ 3 h 791"/>
                  <a:gd name="T22" fmla="*/ 3 w 716"/>
                  <a:gd name="T23" fmla="*/ 4 h 791"/>
                  <a:gd name="T24" fmla="*/ 4 w 716"/>
                  <a:gd name="T25" fmla="*/ 4 h 791"/>
                  <a:gd name="T26" fmla="*/ 4 w 716"/>
                  <a:gd name="T27" fmla="*/ 4 h 791"/>
                  <a:gd name="T28" fmla="*/ 4 w 716"/>
                  <a:gd name="T29" fmla="*/ 5 h 791"/>
                  <a:gd name="T30" fmla="*/ 4 w 716"/>
                  <a:gd name="T31" fmla="*/ 5 h 791"/>
                  <a:gd name="T32" fmla="*/ 4 w 716"/>
                  <a:gd name="T33" fmla="*/ 6 h 791"/>
                  <a:gd name="T34" fmla="*/ 4 w 716"/>
                  <a:gd name="T35" fmla="*/ 7 h 791"/>
                  <a:gd name="T36" fmla="*/ 4 w 716"/>
                  <a:gd name="T37" fmla="*/ 8 h 791"/>
                  <a:gd name="T38" fmla="*/ 4 w 716"/>
                  <a:gd name="T39" fmla="*/ 9 h 791"/>
                  <a:gd name="T40" fmla="*/ 3 w 716"/>
                  <a:gd name="T41" fmla="*/ 9 h 791"/>
                  <a:gd name="T42" fmla="*/ 3 w 716"/>
                  <a:gd name="T43" fmla="*/ 9 h 791"/>
                  <a:gd name="T44" fmla="*/ 3 w 716"/>
                  <a:gd name="T45" fmla="*/ 7 h 791"/>
                  <a:gd name="T46" fmla="*/ 3 w 716"/>
                  <a:gd name="T47" fmla="*/ 6 h 791"/>
                  <a:gd name="T48" fmla="*/ 2 w 716"/>
                  <a:gd name="T49" fmla="*/ 6 h 791"/>
                  <a:gd name="T50" fmla="*/ 1 w 716"/>
                  <a:gd name="T51" fmla="*/ 6 h 791"/>
                  <a:gd name="T52" fmla="*/ 2 w 716"/>
                  <a:gd name="T53" fmla="*/ 7 h 791"/>
                  <a:gd name="T54" fmla="*/ 2 w 716"/>
                  <a:gd name="T55" fmla="*/ 8 h 791"/>
                  <a:gd name="T56" fmla="*/ 2 w 716"/>
                  <a:gd name="T57" fmla="*/ 9 h 791"/>
                  <a:gd name="T58" fmla="*/ 1 w 716"/>
                  <a:gd name="T59" fmla="*/ 9 h 791"/>
                  <a:gd name="T60" fmla="*/ 1 w 716"/>
                  <a:gd name="T61" fmla="*/ 9 h 791"/>
                  <a:gd name="T62" fmla="*/ 1 w 716"/>
                  <a:gd name="T63" fmla="*/ 8 h 791"/>
                  <a:gd name="T64" fmla="*/ 0 w 716"/>
                  <a:gd name="T65" fmla="*/ 7 h 791"/>
                  <a:gd name="T66" fmla="*/ 0 w 716"/>
                  <a:gd name="T67" fmla="*/ 6 h 791"/>
                  <a:gd name="T68" fmla="*/ 1 w 716"/>
                  <a:gd name="T69" fmla="*/ 5 h 791"/>
                  <a:gd name="T70" fmla="*/ 1 w 716"/>
                  <a:gd name="T71" fmla="*/ 3 h 791"/>
                  <a:gd name="T72" fmla="*/ 1 w 716"/>
                  <a:gd name="T73" fmla="*/ 2 h 791"/>
                  <a:gd name="T74" fmla="*/ 1 w 716"/>
                  <a:gd name="T75" fmla="*/ 1 h 791"/>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716"/>
                  <a:gd name="T115" fmla="*/ 0 h 791"/>
                  <a:gd name="T116" fmla="*/ 716 w 716"/>
                  <a:gd name="T117" fmla="*/ 791 h 791"/>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716" h="791">
                    <a:moveTo>
                      <a:pt x="179" y="0"/>
                    </a:moveTo>
                    <a:lnTo>
                      <a:pt x="348" y="11"/>
                    </a:lnTo>
                    <a:lnTo>
                      <a:pt x="511" y="11"/>
                    </a:lnTo>
                    <a:lnTo>
                      <a:pt x="599" y="0"/>
                    </a:lnTo>
                    <a:lnTo>
                      <a:pt x="715" y="72"/>
                    </a:lnTo>
                    <a:lnTo>
                      <a:pt x="639" y="94"/>
                    </a:lnTo>
                    <a:lnTo>
                      <a:pt x="599" y="134"/>
                    </a:lnTo>
                    <a:lnTo>
                      <a:pt x="572" y="156"/>
                    </a:lnTo>
                    <a:lnTo>
                      <a:pt x="554" y="183"/>
                    </a:lnTo>
                    <a:lnTo>
                      <a:pt x="554" y="205"/>
                    </a:lnTo>
                    <a:lnTo>
                      <a:pt x="554" y="243"/>
                    </a:lnTo>
                    <a:lnTo>
                      <a:pt x="501" y="264"/>
                    </a:lnTo>
                    <a:lnTo>
                      <a:pt x="458" y="264"/>
                    </a:lnTo>
                    <a:lnTo>
                      <a:pt x="446" y="277"/>
                    </a:lnTo>
                    <a:lnTo>
                      <a:pt x="402" y="277"/>
                    </a:lnTo>
                    <a:lnTo>
                      <a:pt x="383" y="243"/>
                    </a:lnTo>
                    <a:lnTo>
                      <a:pt x="348" y="196"/>
                    </a:lnTo>
                    <a:lnTo>
                      <a:pt x="314" y="156"/>
                    </a:lnTo>
                    <a:lnTo>
                      <a:pt x="246" y="156"/>
                    </a:lnTo>
                    <a:lnTo>
                      <a:pt x="230" y="156"/>
                    </a:lnTo>
                    <a:lnTo>
                      <a:pt x="213" y="218"/>
                    </a:lnTo>
                    <a:lnTo>
                      <a:pt x="221" y="277"/>
                    </a:lnTo>
                    <a:lnTo>
                      <a:pt x="221" y="313"/>
                    </a:lnTo>
                    <a:lnTo>
                      <a:pt x="230" y="353"/>
                    </a:lnTo>
                    <a:lnTo>
                      <a:pt x="264" y="340"/>
                    </a:lnTo>
                    <a:lnTo>
                      <a:pt x="314" y="304"/>
                    </a:lnTo>
                    <a:lnTo>
                      <a:pt x="348" y="304"/>
                    </a:lnTo>
                    <a:lnTo>
                      <a:pt x="374" y="327"/>
                    </a:lnTo>
                    <a:lnTo>
                      <a:pt x="374" y="353"/>
                    </a:lnTo>
                    <a:lnTo>
                      <a:pt x="357" y="402"/>
                    </a:lnTo>
                    <a:lnTo>
                      <a:pt x="348" y="424"/>
                    </a:lnTo>
                    <a:lnTo>
                      <a:pt x="348" y="450"/>
                    </a:lnTo>
                    <a:lnTo>
                      <a:pt x="340" y="486"/>
                    </a:lnTo>
                    <a:lnTo>
                      <a:pt x="357" y="524"/>
                    </a:lnTo>
                    <a:lnTo>
                      <a:pt x="393" y="572"/>
                    </a:lnTo>
                    <a:lnTo>
                      <a:pt x="402" y="558"/>
                    </a:lnTo>
                    <a:lnTo>
                      <a:pt x="402" y="607"/>
                    </a:lnTo>
                    <a:lnTo>
                      <a:pt x="383" y="648"/>
                    </a:lnTo>
                    <a:lnTo>
                      <a:pt x="365" y="683"/>
                    </a:lnTo>
                    <a:lnTo>
                      <a:pt x="357" y="743"/>
                    </a:lnTo>
                    <a:lnTo>
                      <a:pt x="322" y="765"/>
                    </a:lnTo>
                    <a:lnTo>
                      <a:pt x="296" y="765"/>
                    </a:lnTo>
                    <a:lnTo>
                      <a:pt x="268" y="765"/>
                    </a:lnTo>
                    <a:lnTo>
                      <a:pt x="268" y="718"/>
                    </a:lnTo>
                    <a:lnTo>
                      <a:pt x="264" y="633"/>
                    </a:lnTo>
                    <a:lnTo>
                      <a:pt x="238" y="607"/>
                    </a:lnTo>
                    <a:lnTo>
                      <a:pt x="230" y="572"/>
                    </a:lnTo>
                    <a:lnTo>
                      <a:pt x="238" y="498"/>
                    </a:lnTo>
                    <a:lnTo>
                      <a:pt x="213" y="477"/>
                    </a:lnTo>
                    <a:lnTo>
                      <a:pt x="152" y="498"/>
                    </a:lnTo>
                    <a:lnTo>
                      <a:pt x="125" y="477"/>
                    </a:lnTo>
                    <a:lnTo>
                      <a:pt x="98" y="510"/>
                    </a:lnTo>
                    <a:lnTo>
                      <a:pt x="125" y="536"/>
                    </a:lnTo>
                    <a:lnTo>
                      <a:pt x="170" y="558"/>
                    </a:lnTo>
                    <a:lnTo>
                      <a:pt x="179" y="585"/>
                    </a:lnTo>
                    <a:lnTo>
                      <a:pt x="204" y="633"/>
                    </a:lnTo>
                    <a:lnTo>
                      <a:pt x="204" y="670"/>
                    </a:lnTo>
                    <a:lnTo>
                      <a:pt x="179" y="730"/>
                    </a:lnTo>
                    <a:lnTo>
                      <a:pt x="144" y="777"/>
                    </a:lnTo>
                    <a:lnTo>
                      <a:pt x="125" y="790"/>
                    </a:lnTo>
                    <a:lnTo>
                      <a:pt x="125" y="755"/>
                    </a:lnTo>
                    <a:lnTo>
                      <a:pt x="125" y="718"/>
                    </a:lnTo>
                    <a:lnTo>
                      <a:pt x="134" y="670"/>
                    </a:lnTo>
                    <a:lnTo>
                      <a:pt x="90" y="633"/>
                    </a:lnTo>
                    <a:lnTo>
                      <a:pt x="50" y="594"/>
                    </a:lnTo>
                    <a:lnTo>
                      <a:pt x="41" y="558"/>
                    </a:lnTo>
                    <a:lnTo>
                      <a:pt x="0" y="536"/>
                    </a:lnTo>
                    <a:lnTo>
                      <a:pt x="9" y="477"/>
                    </a:lnTo>
                    <a:lnTo>
                      <a:pt x="41" y="437"/>
                    </a:lnTo>
                    <a:lnTo>
                      <a:pt x="68" y="375"/>
                    </a:lnTo>
                    <a:lnTo>
                      <a:pt x="90" y="313"/>
                    </a:lnTo>
                    <a:lnTo>
                      <a:pt x="98" y="252"/>
                    </a:lnTo>
                    <a:lnTo>
                      <a:pt x="90" y="196"/>
                    </a:lnTo>
                    <a:lnTo>
                      <a:pt x="107" y="170"/>
                    </a:lnTo>
                    <a:lnTo>
                      <a:pt x="125" y="143"/>
                    </a:lnTo>
                    <a:lnTo>
                      <a:pt x="98" y="94"/>
                    </a:lnTo>
                    <a:lnTo>
                      <a:pt x="179" y="0"/>
                    </a:lnTo>
                  </a:path>
                </a:pathLst>
              </a:custGeom>
              <a:gradFill rotWithShape="0">
                <a:gsLst>
                  <a:gs pos="0">
                    <a:srgbClr val="6D8AA7"/>
                  </a:gs>
                  <a:gs pos="50000">
                    <a:srgbClr val="003366"/>
                  </a:gs>
                  <a:gs pos="100000">
                    <a:srgbClr val="6D8AA7"/>
                  </a:gs>
                </a:gsLst>
                <a:lin ang="2700000" scaled="1"/>
              </a:gradFill>
              <a:ln w="9525">
                <a:solidFill>
                  <a:srgbClr val="3F8DE2"/>
                </a:solidFill>
                <a:round/>
                <a:headEnd/>
                <a:tailEnd/>
              </a:ln>
              <a:effectLst>
                <a:outerShdw blurRad="63500" dist="53882" dir="2700000" algn="ctr" rotWithShape="0">
                  <a:srgbClr val="000000">
                    <a:alpha val="74997"/>
                  </a:srgbClr>
                </a:outerShdw>
              </a:effectLst>
            </p:spPr>
            <p:txBody>
              <a:bodyPr wrap="none" anchor="ctr"/>
              <a:lstStyle/>
              <a:p>
                <a:endParaRPr lang="en-US" b="0" dirty="0">
                  <a:latin typeface="Century Gothic" panose="020B0502020202020204" pitchFamily="34" charset="0"/>
                </a:endParaRPr>
              </a:p>
            </p:txBody>
          </p:sp>
          <p:sp>
            <p:nvSpPr>
              <p:cNvPr id="66" name="Freeform 18"/>
              <p:cNvSpPr>
                <a:spLocks noChangeArrowheads="1"/>
              </p:cNvSpPr>
              <p:nvPr/>
            </p:nvSpPr>
            <p:spPr bwMode="auto">
              <a:xfrm>
                <a:off x="4549" y="2386"/>
                <a:ext cx="178" cy="246"/>
              </a:xfrm>
              <a:custGeom>
                <a:avLst/>
                <a:gdLst>
                  <a:gd name="T0" fmla="*/ 0 w 790"/>
                  <a:gd name="T1" fmla="*/ 4 h 1086"/>
                  <a:gd name="T2" fmla="*/ 2 w 790"/>
                  <a:gd name="T3" fmla="*/ 2 h 1086"/>
                  <a:gd name="T4" fmla="*/ 3 w 790"/>
                  <a:gd name="T5" fmla="*/ 1 h 1086"/>
                  <a:gd name="T6" fmla="*/ 3 w 790"/>
                  <a:gd name="T7" fmla="*/ 1 h 1086"/>
                  <a:gd name="T8" fmla="*/ 5 w 790"/>
                  <a:gd name="T9" fmla="*/ 0 h 1086"/>
                  <a:gd name="T10" fmla="*/ 6 w 790"/>
                  <a:gd name="T11" fmla="*/ 2 h 1086"/>
                  <a:gd name="T12" fmla="*/ 6 w 790"/>
                  <a:gd name="T13" fmla="*/ 1 h 1086"/>
                  <a:gd name="T14" fmla="*/ 7 w 790"/>
                  <a:gd name="T15" fmla="*/ 0 h 1086"/>
                  <a:gd name="T16" fmla="*/ 7 w 790"/>
                  <a:gd name="T17" fmla="*/ 0 h 1086"/>
                  <a:gd name="T18" fmla="*/ 8 w 790"/>
                  <a:gd name="T19" fmla="*/ 0 h 1086"/>
                  <a:gd name="T20" fmla="*/ 8 w 790"/>
                  <a:gd name="T21" fmla="*/ 0 h 1086"/>
                  <a:gd name="T22" fmla="*/ 8 w 790"/>
                  <a:gd name="T23" fmla="*/ 1 h 1086"/>
                  <a:gd name="T24" fmla="*/ 7 w 790"/>
                  <a:gd name="T25" fmla="*/ 2 h 1086"/>
                  <a:gd name="T26" fmla="*/ 7 w 790"/>
                  <a:gd name="T27" fmla="*/ 2 h 1086"/>
                  <a:gd name="T28" fmla="*/ 8 w 790"/>
                  <a:gd name="T29" fmla="*/ 4 h 1086"/>
                  <a:gd name="T30" fmla="*/ 9 w 790"/>
                  <a:gd name="T31" fmla="*/ 5 h 1086"/>
                  <a:gd name="T32" fmla="*/ 9 w 790"/>
                  <a:gd name="T33" fmla="*/ 5 h 1086"/>
                  <a:gd name="T34" fmla="*/ 9 w 790"/>
                  <a:gd name="T35" fmla="*/ 6 h 1086"/>
                  <a:gd name="T36" fmla="*/ 9 w 790"/>
                  <a:gd name="T37" fmla="*/ 6 h 1086"/>
                  <a:gd name="T38" fmla="*/ 8 w 790"/>
                  <a:gd name="T39" fmla="*/ 6 h 1086"/>
                  <a:gd name="T40" fmla="*/ 8 w 790"/>
                  <a:gd name="T41" fmla="*/ 6 h 1086"/>
                  <a:gd name="T42" fmla="*/ 8 w 790"/>
                  <a:gd name="T43" fmla="*/ 7 h 1086"/>
                  <a:gd name="T44" fmla="*/ 7 w 790"/>
                  <a:gd name="T45" fmla="*/ 8 h 1086"/>
                  <a:gd name="T46" fmla="*/ 7 w 790"/>
                  <a:gd name="T47" fmla="*/ 10 h 1086"/>
                  <a:gd name="T48" fmla="*/ 7 w 790"/>
                  <a:gd name="T49" fmla="*/ 11 h 1086"/>
                  <a:gd name="T50" fmla="*/ 7 w 790"/>
                  <a:gd name="T51" fmla="*/ 12 h 1086"/>
                  <a:gd name="T52" fmla="*/ 6 w 790"/>
                  <a:gd name="T53" fmla="*/ 13 h 1086"/>
                  <a:gd name="T54" fmla="*/ 6 w 790"/>
                  <a:gd name="T55" fmla="*/ 12 h 1086"/>
                  <a:gd name="T56" fmla="*/ 5 w 790"/>
                  <a:gd name="T57" fmla="*/ 12 h 1086"/>
                  <a:gd name="T58" fmla="*/ 5 w 790"/>
                  <a:gd name="T59" fmla="*/ 12 h 1086"/>
                  <a:gd name="T60" fmla="*/ 5 w 790"/>
                  <a:gd name="T61" fmla="*/ 11 h 1086"/>
                  <a:gd name="T62" fmla="*/ 3 w 790"/>
                  <a:gd name="T63" fmla="*/ 11 h 1086"/>
                  <a:gd name="T64" fmla="*/ 2 w 790"/>
                  <a:gd name="T65" fmla="*/ 11 h 1086"/>
                  <a:gd name="T66" fmla="*/ 1 w 790"/>
                  <a:gd name="T67" fmla="*/ 10 h 1086"/>
                  <a:gd name="T68" fmla="*/ 1 w 790"/>
                  <a:gd name="T69" fmla="*/ 9 h 1086"/>
                  <a:gd name="T70" fmla="*/ 0 w 790"/>
                  <a:gd name="T71" fmla="*/ 8 h 1086"/>
                  <a:gd name="T72" fmla="*/ 0 w 790"/>
                  <a:gd name="T73" fmla="*/ 7 h 1086"/>
                  <a:gd name="T74" fmla="*/ 0 w 790"/>
                  <a:gd name="T75" fmla="*/ 4 h 108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790"/>
                  <a:gd name="T115" fmla="*/ 0 h 1086"/>
                  <a:gd name="T116" fmla="*/ 790 w 790"/>
                  <a:gd name="T117" fmla="*/ 1086 h 108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790" h="1086">
                    <a:moveTo>
                      <a:pt x="0" y="362"/>
                    </a:moveTo>
                    <a:lnTo>
                      <a:pt x="160" y="191"/>
                    </a:lnTo>
                    <a:lnTo>
                      <a:pt x="243" y="120"/>
                    </a:lnTo>
                    <a:lnTo>
                      <a:pt x="287" y="59"/>
                    </a:lnTo>
                    <a:lnTo>
                      <a:pt x="414" y="0"/>
                    </a:lnTo>
                    <a:lnTo>
                      <a:pt x="483" y="129"/>
                    </a:lnTo>
                    <a:lnTo>
                      <a:pt x="554" y="72"/>
                    </a:lnTo>
                    <a:lnTo>
                      <a:pt x="575" y="33"/>
                    </a:lnTo>
                    <a:lnTo>
                      <a:pt x="638" y="0"/>
                    </a:lnTo>
                    <a:lnTo>
                      <a:pt x="673" y="0"/>
                    </a:lnTo>
                    <a:lnTo>
                      <a:pt x="682" y="46"/>
                    </a:lnTo>
                    <a:lnTo>
                      <a:pt x="682" y="81"/>
                    </a:lnTo>
                    <a:lnTo>
                      <a:pt x="647" y="143"/>
                    </a:lnTo>
                    <a:lnTo>
                      <a:pt x="647" y="178"/>
                    </a:lnTo>
                    <a:lnTo>
                      <a:pt x="737" y="336"/>
                    </a:lnTo>
                    <a:lnTo>
                      <a:pt x="755" y="433"/>
                    </a:lnTo>
                    <a:lnTo>
                      <a:pt x="780" y="433"/>
                    </a:lnTo>
                    <a:lnTo>
                      <a:pt x="789" y="481"/>
                    </a:lnTo>
                    <a:lnTo>
                      <a:pt x="755" y="528"/>
                    </a:lnTo>
                    <a:lnTo>
                      <a:pt x="730" y="506"/>
                    </a:lnTo>
                    <a:lnTo>
                      <a:pt x="673" y="542"/>
                    </a:lnTo>
                    <a:lnTo>
                      <a:pt x="682" y="639"/>
                    </a:lnTo>
                    <a:lnTo>
                      <a:pt x="611" y="700"/>
                    </a:lnTo>
                    <a:lnTo>
                      <a:pt x="611" y="858"/>
                    </a:lnTo>
                    <a:lnTo>
                      <a:pt x="611" y="964"/>
                    </a:lnTo>
                    <a:lnTo>
                      <a:pt x="575" y="1012"/>
                    </a:lnTo>
                    <a:lnTo>
                      <a:pt x="554" y="1085"/>
                    </a:lnTo>
                    <a:lnTo>
                      <a:pt x="519" y="1071"/>
                    </a:lnTo>
                    <a:lnTo>
                      <a:pt x="466" y="1036"/>
                    </a:lnTo>
                    <a:lnTo>
                      <a:pt x="423" y="1004"/>
                    </a:lnTo>
                    <a:lnTo>
                      <a:pt x="391" y="942"/>
                    </a:lnTo>
                    <a:lnTo>
                      <a:pt x="269" y="955"/>
                    </a:lnTo>
                    <a:lnTo>
                      <a:pt x="169" y="916"/>
                    </a:lnTo>
                    <a:lnTo>
                      <a:pt x="98" y="819"/>
                    </a:lnTo>
                    <a:lnTo>
                      <a:pt x="59" y="748"/>
                    </a:lnTo>
                    <a:lnTo>
                      <a:pt x="24" y="686"/>
                    </a:lnTo>
                    <a:lnTo>
                      <a:pt x="24" y="568"/>
                    </a:lnTo>
                    <a:lnTo>
                      <a:pt x="0" y="362"/>
                    </a:lnTo>
                  </a:path>
                </a:pathLst>
              </a:custGeom>
              <a:gradFill rotWithShape="0">
                <a:gsLst>
                  <a:gs pos="0">
                    <a:srgbClr val="6D8AA7"/>
                  </a:gs>
                  <a:gs pos="50000">
                    <a:srgbClr val="003366"/>
                  </a:gs>
                  <a:gs pos="100000">
                    <a:srgbClr val="6D8AA7"/>
                  </a:gs>
                </a:gsLst>
                <a:lin ang="2700000" scaled="1"/>
              </a:gradFill>
              <a:ln w="9525">
                <a:solidFill>
                  <a:srgbClr val="3F8DE2"/>
                </a:solidFill>
                <a:round/>
                <a:headEnd/>
                <a:tailEnd/>
              </a:ln>
              <a:effectLst>
                <a:outerShdw blurRad="63500" dist="53882" dir="2700000" algn="ctr" rotWithShape="0">
                  <a:srgbClr val="000000">
                    <a:alpha val="74997"/>
                  </a:srgbClr>
                </a:outerShdw>
              </a:effectLst>
            </p:spPr>
            <p:txBody>
              <a:bodyPr wrap="none" anchor="ctr"/>
              <a:lstStyle/>
              <a:p>
                <a:endParaRPr lang="en-US" b="0" dirty="0">
                  <a:latin typeface="Century Gothic" panose="020B0502020202020204" pitchFamily="34" charset="0"/>
                </a:endParaRPr>
              </a:p>
            </p:txBody>
          </p:sp>
          <p:sp>
            <p:nvSpPr>
              <p:cNvPr id="67" name="Freeform 19"/>
              <p:cNvSpPr>
                <a:spLocks noChangeArrowheads="1"/>
              </p:cNvSpPr>
              <p:nvPr/>
            </p:nvSpPr>
            <p:spPr bwMode="auto">
              <a:xfrm>
                <a:off x="4934" y="2530"/>
                <a:ext cx="344" cy="230"/>
              </a:xfrm>
              <a:custGeom>
                <a:avLst/>
                <a:gdLst>
                  <a:gd name="T0" fmla="*/ 2 w 1522"/>
                  <a:gd name="T1" fmla="*/ 0 h 1024"/>
                  <a:gd name="T2" fmla="*/ 3 w 1522"/>
                  <a:gd name="T3" fmla="*/ 2 h 1024"/>
                  <a:gd name="T4" fmla="*/ 4 w 1522"/>
                  <a:gd name="T5" fmla="*/ 3 h 1024"/>
                  <a:gd name="T6" fmla="*/ 5 w 1522"/>
                  <a:gd name="T7" fmla="*/ 2 h 1024"/>
                  <a:gd name="T8" fmla="*/ 5 w 1522"/>
                  <a:gd name="T9" fmla="*/ 3 h 1024"/>
                  <a:gd name="T10" fmla="*/ 6 w 1522"/>
                  <a:gd name="T11" fmla="*/ 2 h 1024"/>
                  <a:gd name="T12" fmla="*/ 7 w 1522"/>
                  <a:gd name="T13" fmla="*/ 2 h 1024"/>
                  <a:gd name="T14" fmla="*/ 9 w 1522"/>
                  <a:gd name="T15" fmla="*/ 2 h 1024"/>
                  <a:gd name="T16" fmla="*/ 11 w 1522"/>
                  <a:gd name="T17" fmla="*/ 3 h 1024"/>
                  <a:gd name="T18" fmla="*/ 12 w 1522"/>
                  <a:gd name="T19" fmla="*/ 4 h 1024"/>
                  <a:gd name="T20" fmla="*/ 14 w 1522"/>
                  <a:gd name="T21" fmla="*/ 5 h 1024"/>
                  <a:gd name="T22" fmla="*/ 14 w 1522"/>
                  <a:gd name="T23" fmla="*/ 6 h 1024"/>
                  <a:gd name="T24" fmla="*/ 15 w 1522"/>
                  <a:gd name="T25" fmla="*/ 7 h 1024"/>
                  <a:gd name="T26" fmla="*/ 16 w 1522"/>
                  <a:gd name="T27" fmla="*/ 7 h 1024"/>
                  <a:gd name="T28" fmla="*/ 16 w 1522"/>
                  <a:gd name="T29" fmla="*/ 9 h 1024"/>
                  <a:gd name="T30" fmla="*/ 17 w 1522"/>
                  <a:gd name="T31" fmla="*/ 9 h 1024"/>
                  <a:gd name="T32" fmla="*/ 17 w 1522"/>
                  <a:gd name="T33" fmla="*/ 12 h 1024"/>
                  <a:gd name="T34" fmla="*/ 16 w 1522"/>
                  <a:gd name="T35" fmla="*/ 12 h 1024"/>
                  <a:gd name="T36" fmla="*/ 16 w 1522"/>
                  <a:gd name="T37" fmla="*/ 11 h 1024"/>
                  <a:gd name="T38" fmla="*/ 14 w 1522"/>
                  <a:gd name="T39" fmla="*/ 9 h 1024"/>
                  <a:gd name="T40" fmla="*/ 12 w 1522"/>
                  <a:gd name="T41" fmla="*/ 9 h 1024"/>
                  <a:gd name="T42" fmla="*/ 12 w 1522"/>
                  <a:gd name="T43" fmla="*/ 10 h 1024"/>
                  <a:gd name="T44" fmla="*/ 11 w 1522"/>
                  <a:gd name="T45" fmla="*/ 10 h 1024"/>
                  <a:gd name="T46" fmla="*/ 10 w 1522"/>
                  <a:gd name="T47" fmla="*/ 11 h 1024"/>
                  <a:gd name="T48" fmla="*/ 9 w 1522"/>
                  <a:gd name="T49" fmla="*/ 11 h 1024"/>
                  <a:gd name="T50" fmla="*/ 8 w 1522"/>
                  <a:gd name="T51" fmla="*/ 11 h 1024"/>
                  <a:gd name="T52" fmla="*/ 7 w 1522"/>
                  <a:gd name="T53" fmla="*/ 8 h 1024"/>
                  <a:gd name="T54" fmla="*/ 6 w 1522"/>
                  <a:gd name="T55" fmla="*/ 5 h 1024"/>
                  <a:gd name="T56" fmla="*/ 4 w 1522"/>
                  <a:gd name="T57" fmla="*/ 5 h 1024"/>
                  <a:gd name="T58" fmla="*/ 3 w 1522"/>
                  <a:gd name="T59" fmla="*/ 4 h 1024"/>
                  <a:gd name="T60" fmla="*/ 1 w 1522"/>
                  <a:gd name="T61" fmla="*/ 4 h 1024"/>
                  <a:gd name="T62" fmla="*/ 1 w 1522"/>
                  <a:gd name="T63" fmla="*/ 1 h 1024"/>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1522"/>
                  <a:gd name="T97" fmla="*/ 0 h 1024"/>
                  <a:gd name="T98" fmla="*/ 1522 w 1522"/>
                  <a:gd name="T99" fmla="*/ 1024 h 1024"/>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1522" h="1024">
                    <a:moveTo>
                      <a:pt x="0" y="0"/>
                    </a:moveTo>
                    <a:lnTo>
                      <a:pt x="134" y="11"/>
                    </a:lnTo>
                    <a:lnTo>
                      <a:pt x="248" y="24"/>
                    </a:lnTo>
                    <a:lnTo>
                      <a:pt x="297" y="169"/>
                    </a:lnTo>
                    <a:lnTo>
                      <a:pt x="306" y="217"/>
                    </a:lnTo>
                    <a:lnTo>
                      <a:pt x="323" y="243"/>
                    </a:lnTo>
                    <a:lnTo>
                      <a:pt x="359" y="204"/>
                    </a:lnTo>
                    <a:lnTo>
                      <a:pt x="419" y="204"/>
                    </a:lnTo>
                    <a:lnTo>
                      <a:pt x="450" y="243"/>
                    </a:lnTo>
                    <a:lnTo>
                      <a:pt x="469" y="231"/>
                    </a:lnTo>
                    <a:lnTo>
                      <a:pt x="521" y="169"/>
                    </a:lnTo>
                    <a:lnTo>
                      <a:pt x="530" y="169"/>
                    </a:lnTo>
                    <a:lnTo>
                      <a:pt x="574" y="134"/>
                    </a:lnTo>
                    <a:lnTo>
                      <a:pt x="613" y="134"/>
                    </a:lnTo>
                    <a:lnTo>
                      <a:pt x="752" y="204"/>
                    </a:lnTo>
                    <a:lnTo>
                      <a:pt x="811" y="204"/>
                    </a:lnTo>
                    <a:lnTo>
                      <a:pt x="873" y="266"/>
                    </a:lnTo>
                    <a:lnTo>
                      <a:pt x="930" y="292"/>
                    </a:lnTo>
                    <a:lnTo>
                      <a:pt x="982" y="340"/>
                    </a:lnTo>
                    <a:lnTo>
                      <a:pt x="1026" y="353"/>
                    </a:lnTo>
                    <a:lnTo>
                      <a:pt x="1135" y="402"/>
                    </a:lnTo>
                    <a:lnTo>
                      <a:pt x="1189" y="485"/>
                    </a:lnTo>
                    <a:lnTo>
                      <a:pt x="1215" y="537"/>
                    </a:lnTo>
                    <a:lnTo>
                      <a:pt x="1207" y="559"/>
                    </a:lnTo>
                    <a:lnTo>
                      <a:pt x="1251" y="608"/>
                    </a:lnTo>
                    <a:lnTo>
                      <a:pt x="1282" y="620"/>
                    </a:lnTo>
                    <a:lnTo>
                      <a:pt x="1299" y="634"/>
                    </a:lnTo>
                    <a:lnTo>
                      <a:pt x="1343" y="648"/>
                    </a:lnTo>
                    <a:lnTo>
                      <a:pt x="1412" y="717"/>
                    </a:lnTo>
                    <a:lnTo>
                      <a:pt x="1412" y="770"/>
                    </a:lnTo>
                    <a:lnTo>
                      <a:pt x="1451" y="819"/>
                    </a:lnTo>
                    <a:lnTo>
                      <a:pt x="1459" y="841"/>
                    </a:lnTo>
                    <a:lnTo>
                      <a:pt x="1521" y="942"/>
                    </a:lnTo>
                    <a:lnTo>
                      <a:pt x="1468" y="1023"/>
                    </a:lnTo>
                    <a:lnTo>
                      <a:pt x="1451" y="1023"/>
                    </a:lnTo>
                    <a:lnTo>
                      <a:pt x="1403" y="1023"/>
                    </a:lnTo>
                    <a:lnTo>
                      <a:pt x="1387" y="988"/>
                    </a:lnTo>
                    <a:lnTo>
                      <a:pt x="1359" y="988"/>
                    </a:lnTo>
                    <a:lnTo>
                      <a:pt x="1335" y="996"/>
                    </a:lnTo>
                    <a:lnTo>
                      <a:pt x="1207" y="805"/>
                    </a:lnTo>
                    <a:lnTo>
                      <a:pt x="1126" y="819"/>
                    </a:lnTo>
                    <a:lnTo>
                      <a:pt x="1051" y="805"/>
                    </a:lnTo>
                    <a:lnTo>
                      <a:pt x="1026" y="827"/>
                    </a:lnTo>
                    <a:lnTo>
                      <a:pt x="999" y="867"/>
                    </a:lnTo>
                    <a:lnTo>
                      <a:pt x="991" y="841"/>
                    </a:lnTo>
                    <a:lnTo>
                      <a:pt x="956" y="901"/>
                    </a:lnTo>
                    <a:lnTo>
                      <a:pt x="908" y="988"/>
                    </a:lnTo>
                    <a:lnTo>
                      <a:pt x="864" y="949"/>
                    </a:lnTo>
                    <a:lnTo>
                      <a:pt x="811" y="928"/>
                    </a:lnTo>
                    <a:lnTo>
                      <a:pt x="776" y="928"/>
                    </a:lnTo>
                    <a:lnTo>
                      <a:pt x="727" y="901"/>
                    </a:lnTo>
                    <a:lnTo>
                      <a:pt x="701" y="928"/>
                    </a:lnTo>
                    <a:lnTo>
                      <a:pt x="666" y="805"/>
                    </a:lnTo>
                    <a:lnTo>
                      <a:pt x="605" y="695"/>
                    </a:lnTo>
                    <a:lnTo>
                      <a:pt x="547" y="559"/>
                    </a:lnTo>
                    <a:lnTo>
                      <a:pt x="494" y="485"/>
                    </a:lnTo>
                    <a:lnTo>
                      <a:pt x="450" y="415"/>
                    </a:lnTo>
                    <a:lnTo>
                      <a:pt x="359" y="415"/>
                    </a:lnTo>
                    <a:lnTo>
                      <a:pt x="270" y="449"/>
                    </a:lnTo>
                    <a:lnTo>
                      <a:pt x="231" y="402"/>
                    </a:lnTo>
                    <a:lnTo>
                      <a:pt x="143" y="366"/>
                    </a:lnTo>
                    <a:lnTo>
                      <a:pt x="98" y="328"/>
                    </a:lnTo>
                    <a:lnTo>
                      <a:pt x="98" y="182"/>
                    </a:lnTo>
                    <a:lnTo>
                      <a:pt x="107" y="107"/>
                    </a:lnTo>
                    <a:lnTo>
                      <a:pt x="0" y="0"/>
                    </a:lnTo>
                  </a:path>
                </a:pathLst>
              </a:custGeom>
              <a:gradFill rotWithShape="0">
                <a:gsLst>
                  <a:gs pos="0">
                    <a:srgbClr val="6D8AA7"/>
                  </a:gs>
                  <a:gs pos="50000">
                    <a:srgbClr val="003366"/>
                  </a:gs>
                  <a:gs pos="100000">
                    <a:srgbClr val="6D8AA7"/>
                  </a:gs>
                </a:gsLst>
                <a:lin ang="2700000" scaled="1"/>
              </a:gradFill>
              <a:ln w="9525">
                <a:solidFill>
                  <a:srgbClr val="3F8DE2"/>
                </a:solidFill>
                <a:round/>
                <a:headEnd/>
                <a:tailEnd/>
              </a:ln>
              <a:effectLst>
                <a:outerShdw blurRad="63500" dist="53882" dir="2700000" algn="ctr" rotWithShape="0">
                  <a:srgbClr val="000000">
                    <a:alpha val="74997"/>
                  </a:srgbClr>
                </a:outerShdw>
              </a:effectLst>
            </p:spPr>
            <p:txBody>
              <a:bodyPr wrap="none" anchor="ctr"/>
              <a:lstStyle/>
              <a:p>
                <a:endParaRPr lang="en-US" b="0" dirty="0">
                  <a:latin typeface="Century Gothic" panose="020B0502020202020204" pitchFamily="34" charset="0"/>
                </a:endParaRPr>
              </a:p>
            </p:txBody>
          </p:sp>
          <p:sp>
            <p:nvSpPr>
              <p:cNvPr id="68" name="Freeform 20"/>
              <p:cNvSpPr>
                <a:spLocks noChangeArrowheads="1"/>
              </p:cNvSpPr>
              <p:nvPr/>
            </p:nvSpPr>
            <p:spPr bwMode="auto">
              <a:xfrm>
                <a:off x="4293" y="2362"/>
                <a:ext cx="205" cy="305"/>
              </a:xfrm>
              <a:custGeom>
                <a:avLst/>
                <a:gdLst>
                  <a:gd name="T0" fmla="*/ 0 w 909"/>
                  <a:gd name="T1" fmla="*/ 0 h 1355"/>
                  <a:gd name="T2" fmla="*/ 1 w 909"/>
                  <a:gd name="T3" fmla="*/ 0 h 1355"/>
                  <a:gd name="T4" fmla="*/ 2 w 909"/>
                  <a:gd name="T5" fmla="*/ 1 h 1355"/>
                  <a:gd name="T6" fmla="*/ 2 w 909"/>
                  <a:gd name="T7" fmla="*/ 1 h 1355"/>
                  <a:gd name="T8" fmla="*/ 2 w 909"/>
                  <a:gd name="T9" fmla="*/ 2 h 1355"/>
                  <a:gd name="T10" fmla="*/ 3 w 909"/>
                  <a:gd name="T11" fmla="*/ 2 h 1355"/>
                  <a:gd name="T12" fmla="*/ 3 w 909"/>
                  <a:gd name="T13" fmla="*/ 2 h 1355"/>
                  <a:gd name="T14" fmla="*/ 3 w 909"/>
                  <a:gd name="T15" fmla="*/ 2 h 1355"/>
                  <a:gd name="T16" fmla="*/ 3 w 909"/>
                  <a:gd name="T17" fmla="*/ 3 h 1355"/>
                  <a:gd name="T18" fmla="*/ 5 w 909"/>
                  <a:gd name="T19" fmla="*/ 5 h 1355"/>
                  <a:gd name="T20" fmla="*/ 5 w 909"/>
                  <a:gd name="T21" fmla="*/ 5 h 1355"/>
                  <a:gd name="T22" fmla="*/ 5 w 909"/>
                  <a:gd name="T23" fmla="*/ 5 h 1355"/>
                  <a:gd name="T24" fmla="*/ 5 w 909"/>
                  <a:gd name="T25" fmla="*/ 5 h 1355"/>
                  <a:gd name="T26" fmla="*/ 5 w 909"/>
                  <a:gd name="T27" fmla="*/ 5 h 1355"/>
                  <a:gd name="T28" fmla="*/ 6 w 909"/>
                  <a:gd name="T29" fmla="*/ 6 h 1355"/>
                  <a:gd name="T30" fmla="*/ 8 w 909"/>
                  <a:gd name="T31" fmla="*/ 6 h 1355"/>
                  <a:gd name="T32" fmla="*/ 8 w 909"/>
                  <a:gd name="T33" fmla="*/ 8 h 1355"/>
                  <a:gd name="T34" fmla="*/ 8 w 909"/>
                  <a:gd name="T35" fmla="*/ 8 h 1355"/>
                  <a:gd name="T36" fmla="*/ 8 w 909"/>
                  <a:gd name="T37" fmla="*/ 9 h 1355"/>
                  <a:gd name="T38" fmla="*/ 9 w 909"/>
                  <a:gd name="T39" fmla="*/ 10 h 1355"/>
                  <a:gd name="T40" fmla="*/ 10 w 909"/>
                  <a:gd name="T41" fmla="*/ 10 h 1355"/>
                  <a:gd name="T42" fmla="*/ 10 w 909"/>
                  <a:gd name="T43" fmla="*/ 14 h 1355"/>
                  <a:gd name="T44" fmla="*/ 10 w 909"/>
                  <a:gd name="T45" fmla="*/ 15 h 1355"/>
                  <a:gd name="T46" fmla="*/ 10 w 909"/>
                  <a:gd name="T47" fmla="*/ 15 h 1355"/>
                  <a:gd name="T48" fmla="*/ 9 w 909"/>
                  <a:gd name="T49" fmla="*/ 16 h 1355"/>
                  <a:gd name="T50" fmla="*/ 9 w 909"/>
                  <a:gd name="T51" fmla="*/ 14 h 1355"/>
                  <a:gd name="T52" fmla="*/ 9 w 909"/>
                  <a:gd name="T53" fmla="*/ 16 h 1355"/>
                  <a:gd name="T54" fmla="*/ 8 w 909"/>
                  <a:gd name="T55" fmla="*/ 14 h 1355"/>
                  <a:gd name="T56" fmla="*/ 7 w 909"/>
                  <a:gd name="T57" fmla="*/ 13 h 1355"/>
                  <a:gd name="T58" fmla="*/ 6 w 909"/>
                  <a:gd name="T59" fmla="*/ 11 h 1355"/>
                  <a:gd name="T60" fmla="*/ 6 w 909"/>
                  <a:gd name="T61" fmla="*/ 11 h 1355"/>
                  <a:gd name="T62" fmla="*/ 5 w 909"/>
                  <a:gd name="T63" fmla="*/ 10 h 1355"/>
                  <a:gd name="T64" fmla="*/ 5 w 909"/>
                  <a:gd name="T65" fmla="*/ 9 h 1355"/>
                  <a:gd name="T66" fmla="*/ 5 w 909"/>
                  <a:gd name="T67" fmla="*/ 9 h 1355"/>
                  <a:gd name="T68" fmla="*/ 4 w 909"/>
                  <a:gd name="T69" fmla="*/ 7 h 1355"/>
                  <a:gd name="T70" fmla="*/ 3 w 909"/>
                  <a:gd name="T71" fmla="*/ 5 h 1355"/>
                  <a:gd name="T72" fmla="*/ 2 w 909"/>
                  <a:gd name="T73" fmla="*/ 4 h 1355"/>
                  <a:gd name="T74" fmla="*/ 1 w 909"/>
                  <a:gd name="T75" fmla="*/ 2 h 1355"/>
                  <a:gd name="T76" fmla="*/ 0 w 909"/>
                  <a:gd name="T77" fmla="*/ 0 h 1355"/>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909"/>
                  <a:gd name="T118" fmla="*/ 0 h 1355"/>
                  <a:gd name="T119" fmla="*/ 909 w 909"/>
                  <a:gd name="T120" fmla="*/ 1355 h 1355"/>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909" h="1355">
                    <a:moveTo>
                      <a:pt x="0" y="33"/>
                    </a:moveTo>
                    <a:lnTo>
                      <a:pt x="90" y="0"/>
                    </a:lnTo>
                    <a:lnTo>
                      <a:pt x="201" y="59"/>
                    </a:lnTo>
                    <a:lnTo>
                      <a:pt x="218" y="120"/>
                    </a:lnTo>
                    <a:lnTo>
                      <a:pt x="218" y="143"/>
                    </a:lnTo>
                    <a:lnTo>
                      <a:pt x="244" y="156"/>
                    </a:lnTo>
                    <a:lnTo>
                      <a:pt x="244" y="182"/>
                    </a:lnTo>
                    <a:lnTo>
                      <a:pt x="279" y="195"/>
                    </a:lnTo>
                    <a:lnTo>
                      <a:pt x="279" y="244"/>
                    </a:lnTo>
                    <a:lnTo>
                      <a:pt x="388" y="390"/>
                    </a:lnTo>
                    <a:lnTo>
                      <a:pt x="402" y="390"/>
                    </a:lnTo>
                    <a:lnTo>
                      <a:pt x="418" y="425"/>
                    </a:lnTo>
                    <a:lnTo>
                      <a:pt x="437" y="462"/>
                    </a:lnTo>
                    <a:lnTo>
                      <a:pt x="454" y="462"/>
                    </a:lnTo>
                    <a:lnTo>
                      <a:pt x="529" y="511"/>
                    </a:lnTo>
                    <a:lnTo>
                      <a:pt x="672" y="533"/>
                    </a:lnTo>
                    <a:lnTo>
                      <a:pt x="681" y="706"/>
                    </a:lnTo>
                    <a:lnTo>
                      <a:pt x="716" y="732"/>
                    </a:lnTo>
                    <a:lnTo>
                      <a:pt x="707" y="794"/>
                    </a:lnTo>
                    <a:lnTo>
                      <a:pt x="792" y="876"/>
                    </a:lnTo>
                    <a:lnTo>
                      <a:pt x="864" y="915"/>
                    </a:lnTo>
                    <a:lnTo>
                      <a:pt x="864" y="1198"/>
                    </a:lnTo>
                    <a:lnTo>
                      <a:pt x="908" y="1305"/>
                    </a:lnTo>
                    <a:lnTo>
                      <a:pt x="883" y="1340"/>
                    </a:lnTo>
                    <a:lnTo>
                      <a:pt x="835" y="1354"/>
                    </a:lnTo>
                    <a:lnTo>
                      <a:pt x="827" y="1258"/>
                    </a:lnTo>
                    <a:lnTo>
                      <a:pt x="739" y="1354"/>
                    </a:lnTo>
                    <a:lnTo>
                      <a:pt x="681" y="1211"/>
                    </a:lnTo>
                    <a:lnTo>
                      <a:pt x="646" y="1110"/>
                    </a:lnTo>
                    <a:lnTo>
                      <a:pt x="546" y="976"/>
                    </a:lnTo>
                    <a:lnTo>
                      <a:pt x="520" y="976"/>
                    </a:lnTo>
                    <a:lnTo>
                      <a:pt x="427" y="901"/>
                    </a:lnTo>
                    <a:lnTo>
                      <a:pt x="411" y="828"/>
                    </a:lnTo>
                    <a:lnTo>
                      <a:pt x="411" y="780"/>
                    </a:lnTo>
                    <a:lnTo>
                      <a:pt x="335" y="586"/>
                    </a:lnTo>
                    <a:lnTo>
                      <a:pt x="299" y="462"/>
                    </a:lnTo>
                    <a:lnTo>
                      <a:pt x="209" y="355"/>
                    </a:lnTo>
                    <a:lnTo>
                      <a:pt x="81" y="182"/>
                    </a:lnTo>
                    <a:lnTo>
                      <a:pt x="0" y="33"/>
                    </a:lnTo>
                  </a:path>
                </a:pathLst>
              </a:custGeom>
              <a:gradFill rotWithShape="0">
                <a:gsLst>
                  <a:gs pos="0">
                    <a:srgbClr val="6D8AA7"/>
                  </a:gs>
                  <a:gs pos="50000">
                    <a:srgbClr val="003366"/>
                  </a:gs>
                  <a:gs pos="100000">
                    <a:srgbClr val="6D8AA7"/>
                  </a:gs>
                </a:gsLst>
                <a:lin ang="2700000" scaled="1"/>
              </a:gradFill>
              <a:ln w="9525">
                <a:solidFill>
                  <a:srgbClr val="3F8DE2"/>
                </a:solidFill>
                <a:round/>
                <a:headEnd/>
                <a:tailEnd/>
              </a:ln>
              <a:effectLst>
                <a:outerShdw blurRad="63500" dist="53882" dir="2700000" algn="ctr" rotWithShape="0">
                  <a:srgbClr val="000000">
                    <a:alpha val="74997"/>
                  </a:srgbClr>
                </a:outerShdw>
              </a:effectLst>
            </p:spPr>
            <p:txBody>
              <a:bodyPr wrap="none" anchor="ctr"/>
              <a:lstStyle/>
              <a:p>
                <a:endParaRPr lang="en-US" b="0" dirty="0">
                  <a:latin typeface="Century Gothic" panose="020B0502020202020204" pitchFamily="34" charset="0"/>
                </a:endParaRPr>
              </a:p>
            </p:txBody>
          </p:sp>
          <p:sp>
            <p:nvSpPr>
              <p:cNvPr id="69" name="Freeform 21"/>
              <p:cNvSpPr>
                <a:spLocks noChangeArrowheads="1"/>
              </p:cNvSpPr>
              <p:nvPr/>
            </p:nvSpPr>
            <p:spPr bwMode="auto">
              <a:xfrm>
                <a:off x="4664" y="2029"/>
                <a:ext cx="201" cy="337"/>
              </a:xfrm>
              <a:custGeom>
                <a:avLst/>
                <a:gdLst>
                  <a:gd name="T0" fmla="*/ 1 w 892"/>
                  <a:gd name="T1" fmla="*/ 0 h 1492"/>
                  <a:gd name="T2" fmla="*/ 2 w 892"/>
                  <a:gd name="T3" fmla="*/ 0 h 1492"/>
                  <a:gd name="T4" fmla="*/ 2 w 892"/>
                  <a:gd name="T5" fmla="*/ 2 h 1492"/>
                  <a:gd name="T6" fmla="*/ 2 w 892"/>
                  <a:gd name="T7" fmla="*/ 4 h 1492"/>
                  <a:gd name="T8" fmla="*/ 3 w 892"/>
                  <a:gd name="T9" fmla="*/ 4 h 1492"/>
                  <a:gd name="T10" fmla="*/ 3 w 892"/>
                  <a:gd name="T11" fmla="*/ 5 h 1492"/>
                  <a:gd name="T12" fmla="*/ 4 w 892"/>
                  <a:gd name="T13" fmla="*/ 6 h 1492"/>
                  <a:gd name="T14" fmla="*/ 5 w 892"/>
                  <a:gd name="T15" fmla="*/ 6 h 1492"/>
                  <a:gd name="T16" fmla="*/ 6 w 892"/>
                  <a:gd name="T17" fmla="*/ 7 h 1492"/>
                  <a:gd name="T18" fmla="*/ 7 w 892"/>
                  <a:gd name="T19" fmla="*/ 8 h 1492"/>
                  <a:gd name="T20" fmla="*/ 7 w 892"/>
                  <a:gd name="T21" fmla="*/ 8 h 1492"/>
                  <a:gd name="T22" fmla="*/ 8 w 892"/>
                  <a:gd name="T23" fmla="*/ 9 h 1492"/>
                  <a:gd name="T24" fmla="*/ 8 w 892"/>
                  <a:gd name="T25" fmla="*/ 11 h 1492"/>
                  <a:gd name="T26" fmla="*/ 8 w 892"/>
                  <a:gd name="T27" fmla="*/ 12 h 1492"/>
                  <a:gd name="T28" fmla="*/ 9 w 892"/>
                  <a:gd name="T29" fmla="*/ 12 h 1492"/>
                  <a:gd name="T30" fmla="*/ 9 w 892"/>
                  <a:gd name="T31" fmla="*/ 13 h 1492"/>
                  <a:gd name="T32" fmla="*/ 9 w 892"/>
                  <a:gd name="T33" fmla="*/ 14 h 1492"/>
                  <a:gd name="T34" fmla="*/ 9 w 892"/>
                  <a:gd name="T35" fmla="*/ 14 h 1492"/>
                  <a:gd name="T36" fmla="*/ 10 w 892"/>
                  <a:gd name="T37" fmla="*/ 15 h 1492"/>
                  <a:gd name="T38" fmla="*/ 10 w 892"/>
                  <a:gd name="T39" fmla="*/ 16 h 1492"/>
                  <a:gd name="T40" fmla="*/ 9 w 892"/>
                  <a:gd name="T41" fmla="*/ 16 h 1492"/>
                  <a:gd name="T42" fmla="*/ 9 w 892"/>
                  <a:gd name="T43" fmla="*/ 15 h 1492"/>
                  <a:gd name="T44" fmla="*/ 9 w 892"/>
                  <a:gd name="T45" fmla="*/ 15 h 1492"/>
                  <a:gd name="T46" fmla="*/ 9 w 892"/>
                  <a:gd name="T47" fmla="*/ 17 h 1492"/>
                  <a:gd name="T48" fmla="*/ 8 w 892"/>
                  <a:gd name="T49" fmla="*/ 17 h 1492"/>
                  <a:gd name="T50" fmla="*/ 7 w 892"/>
                  <a:gd name="T51" fmla="*/ 16 h 1492"/>
                  <a:gd name="T52" fmla="*/ 7 w 892"/>
                  <a:gd name="T53" fmla="*/ 16 h 1492"/>
                  <a:gd name="T54" fmla="*/ 7 w 892"/>
                  <a:gd name="T55" fmla="*/ 15 h 1492"/>
                  <a:gd name="T56" fmla="*/ 6 w 892"/>
                  <a:gd name="T57" fmla="*/ 15 h 1492"/>
                  <a:gd name="T58" fmla="*/ 6 w 892"/>
                  <a:gd name="T59" fmla="*/ 16 h 1492"/>
                  <a:gd name="T60" fmla="*/ 5 w 892"/>
                  <a:gd name="T61" fmla="*/ 15 h 1492"/>
                  <a:gd name="T62" fmla="*/ 5 w 892"/>
                  <a:gd name="T63" fmla="*/ 14 h 1492"/>
                  <a:gd name="T64" fmla="*/ 7 w 892"/>
                  <a:gd name="T65" fmla="*/ 14 h 1492"/>
                  <a:gd name="T66" fmla="*/ 7 w 892"/>
                  <a:gd name="T67" fmla="*/ 14 h 1492"/>
                  <a:gd name="T68" fmla="*/ 7 w 892"/>
                  <a:gd name="T69" fmla="*/ 12 h 1492"/>
                  <a:gd name="T70" fmla="*/ 7 w 892"/>
                  <a:gd name="T71" fmla="*/ 12 h 1492"/>
                  <a:gd name="T72" fmla="*/ 6 w 892"/>
                  <a:gd name="T73" fmla="*/ 10 h 1492"/>
                  <a:gd name="T74" fmla="*/ 6 w 892"/>
                  <a:gd name="T75" fmla="*/ 8 h 1492"/>
                  <a:gd name="T76" fmla="*/ 5 w 892"/>
                  <a:gd name="T77" fmla="*/ 8 h 1492"/>
                  <a:gd name="T78" fmla="*/ 4 w 892"/>
                  <a:gd name="T79" fmla="*/ 7 h 1492"/>
                  <a:gd name="T80" fmla="*/ 3 w 892"/>
                  <a:gd name="T81" fmla="*/ 7 h 1492"/>
                  <a:gd name="T82" fmla="*/ 4 w 892"/>
                  <a:gd name="T83" fmla="*/ 8 h 1492"/>
                  <a:gd name="T84" fmla="*/ 3 w 892"/>
                  <a:gd name="T85" fmla="*/ 9 h 1492"/>
                  <a:gd name="T86" fmla="*/ 2 w 892"/>
                  <a:gd name="T87" fmla="*/ 7 h 1492"/>
                  <a:gd name="T88" fmla="*/ 2 w 892"/>
                  <a:gd name="T89" fmla="*/ 7 h 1492"/>
                  <a:gd name="T90" fmla="*/ 2 w 892"/>
                  <a:gd name="T91" fmla="*/ 6 h 1492"/>
                  <a:gd name="T92" fmla="*/ 1 w 892"/>
                  <a:gd name="T93" fmla="*/ 5 h 1492"/>
                  <a:gd name="T94" fmla="*/ 0 w 892"/>
                  <a:gd name="T95" fmla="*/ 4 h 1492"/>
                  <a:gd name="T96" fmla="*/ 0 w 892"/>
                  <a:gd name="T97" fmla="*/ 3 h 1492"/>
                  <a:gd name="T98" fmla="*/ 0 w 892"/>
                  <a:gd name="T99" fmla="*/ 3 h 1492"/>
                  <a:gd name="T100" fmla="*/ 1 w 892"/>
                  <a:gd name="T101" fmla="*/ 3 h 1492"/>
                  <a:gd name="T102" fmla="*/ 1 w 892"/>
                  <a:gd name="T103" fmla="*/ 2 h 1492"/>
                  <a:gd name="T104" fmla="*/ 1 w 892"/>
                  <a:gd name="T105" fmla="*/ 1 h 1492"/>
                  <a:gd name="T106" fmla="*/ 1 w 892"/>
                  <a:gd name="T107" fmla="*/ 0 h 1492"/>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892"/>
                  <a:gd name="T163" fmla="*/ 0 h 1492"/>
                  <a:gd name="T164" fmla="*/ 892 w 892"/>
                  <a:gd name="T165" fmla="*/ 1492 h 1492"/>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892" h="1492">
                    <a:moveTo>
                      <a:pt x="59" y="0"/>
                    </a:moveTo>
                    <a:lnTo>
                      <a:pt x="134" y="0"/>
                    </a:lnTo>
                    <a:lnTo>
                      <a:pt x="221" y="156"/>
                    </a:lnTo>
                    <a:lnTo>
                      <a:pt x="203" y="307"/>
                    </a:lnTo>
                    <a:lnTo>
                      <a:pt x="257" y="354"/>
                    </a:lnTo>
                    <a:lnTo>
                      <a:pt x="284" y="450"/>
                    </a:lnTo>
                    <a:lnTo>
                      <a:pt x="339" y="499"/>
                    </a:lnTo>
                    <a:lnTo>
                      <a:pt x="410" y="511"/>
                    </a:lnTo>
                    <a:lnTo>
                      <a:pt x="515" y="586"/>
                    </a:lnTo>
                    <a:lnTo>
                      <a:pt x="579" y="671"/>
                    </a:lnTo>
                    <a:lnTo>
                      <a:pt x="597" y="671"/>
                    </a:lnTo>
                    <a:lnTo>
                      <a:pt x="686" y="745"/>
                    </a:lnTo>
                    <a:lnTo>
                      <a:pt x="686" y="929"/>
                    </a:lnTo>
                    <a:lnTo>
                      <a:pt x="713" y="1013"/>
                    </a:lnTo>
                    <a:lnTo>
                      <a:pt x="739" y="1060"/>
                    </a:lnTo>
                    <a:lnTo>
                      <a:pt x="775" y="1113"/>
                    </a:lnTo>
                    <a:lnTo>
                      <a:pt x="805" y="1175"/>
                    </a:lnTo>
                    <a:lnTo>
                      <a:pt x="822" y="1247"/>
                    </a:lnTo>
                    <a:lnTo>
                      <a:pt x="891" y="1309"/>
                    </a:lnTo>
                    <a:lnTo>
                      <a:pt x="882" y="1383"/>
                    </a:lnTo>
                    <a:lnTo>
                      <a:pt x="814" y="1394"/>
                    </a:lnTo>
                    <a:lnTo>
                      <a:pt x="788" y="1336"/>
                    </a:lnTo>
                    <a:lnTo>
                      <a:pt x="739" y="1336"/>
                    </a:lnTo>
                    <a:lnTo>
                      <a:pt x="739" y="1491"/>
                    </a:lnTo>
                    <a:lnTo>
                      <a:pt x="695" y="1491"/>
                    </a:lnTo>
                    <a:lnTo>
                      <a:pt x="642" y="1416"/>
                    </a:lnTo>
                    <a:lnTo>
                      <a:pt x="606" y="1383"/>
                    </a:lnTo>
                    <a:lnTo>
                      <a:pt x="606" y="1296"/>
                    </a:lnTo>
                    <a:lnTo>
                      <a:pt x="532" y="1296"/>
                    </a:lnTo>
                    <a:lnTo>
                      <a:pt x="507" y="1383"/>
                    </a:lnTo>
                    <a:lnTo>
                      <a:pt x="480" y="1296"/>
                    </a:lnTo>
                    <a:lnTo>
                      <a:pt x="471" y="1212"/>
                    </a:lnTo>
                    <a:lnTo>
                      <a:pt x="563" y="1175"/>
                    </a:lnTo>
                    <a:lnTo>
                      <a:pt x="614" y="1199"/>
                    </a:lnTo>
                    <a:lnTo>
                      <a:pt x="623" y="1051"/>
                    </a:lnTo>
                    <a:lnTo>
                      <a:pt x="572" y="1004"/>
                    </a:lnTo>
                    <a:lnTo>
                      <a:pt x="542" y="881"/>
                    </a:lnTo>
                    <a:lnTo>
                      <a:pt x="515" y="731"/>
                    </a:lnTo>
                    <a:lnTo>
                      <a:pt x="418" y="684"/>
                    </a:lnTo>
                    <a:lnTo>
                      <a:pt x="374" y="622"/>
                    </a:lnTo>
                    <a:lnTo>
                      <a:pt x="299" y="586"/>
                    </a:lnTo>
                    <a:lnTo>
                      <a:pt x="339" y="718"/>
                    </a:lnTo>
                    <a:lnTo>
                      <a:pt x="257" y="780"/>
                    </a:lnTo>
                    <a:lnTo>
                      <a:pt x="203" y="635"/>
                    </a:lnTo>
                    <a:lnTo>
                      <a:pt x="160" y="600"/>
                    </a:lnTo>
                    <a:lnTo>
                      <a:pt x="160" y="511"/>
                    </a:lnTo>
                    <a:lnTo>
                      <a:pt x="103" y="416"/>
                    </a:lnTo>
                    <a:lnTo>
                      <a:pt x="32" y="354"/>
                    </a:lnTo>
                    <a:lnTo>
                      <a:pt x="0" y="292"/>
                    </a:lnTo>
                    <a:lnTo>
                      <a:pt x="16" y="244"/>
                    </a:lnTo>
                    <a:lnTo>
                      <a:pt x="68" y="266"/>
                    </a:lnTo>
                    <a:lnTo>
                      <a:pt x="85" y="204"/>
                    </a:lnTo>
                    <a:lnTo>
                      <a:pt x="68" y="120"/>
                    </a:lnTo>
                    <a:lnTo>
                      <a:pt x="59" y="0"/>
                    </a:lnTo>
                  </a:path>
                </a:pathLst>
              </a:custGeom>
              <a:gradFill rotWithShape="0">
                <a:gsLst>
                  <a:gs pos="0">
                    <a:srgbClr val="6D8AA7"/>
                  </a:gs>
                  <a:gs pos="50000">
                    <a:srgbClr val="003366"/>
                  </a:gs>
                  <a:gs pos="100000">
                    <a:srgbClr val="6D8AA7"/>
                  </a:gs>
                </a:gsLst>
                <a:lin ang="2700000" scaled="1"/>
              </a:gradFill>
              <a:ln w="9525">
                <a:solidFill>
                  <a:srgbClr val="3F8DE2"/>
                </a:solidFill>
                <a:round/>
                <a:headEnd/>
                <a:tailEnd/>
              </a:ln>
              <a:effectLst>
                <a:outerShdw blurRad="63500" dist="53882" dir="2700000" algn="ctr" rotWithShape="0">
                  <a:srgbClr val="000000">
                    <a:alpha val="74997"/>
                  </a:srgbClr>
                </a:outerShdw>
              </a:effectLst>
            </p:spPr>
            <p:txBody>
              <a:bodyPr wrap="none" anchor="ctr"/>
              <a:lstStyle/>
              <a:p>
                <a:endParaRPr lang="en-US" b="0" dirty="0">
                  <a:latin typeface="Century Gothic" panose="020B0502020202020204" pitchFamily="34" charset="0"/>
                </a:endParaRPr>
              </a:p>
            </p:txBody>
          </p:sp>
          <p:sp>
            <p:nvSpPr>
              <p:cNvPr id="70" name="Freeform 22"/>
              <p:cNvSpPr>
                <a:spLocks noChangeArrowheads="1"/>
              </p:cNvSpPr>
              <p:nvPr/>
            </p:nvSpPr>
            <p:spPr bwMode="auto">
              <a:xfrm>
                <a:off x="4619" y="1452"/>
                <a:ext cx="146" cy="285"/>
              </a:xfrm>
              <a:custGeom>
                <a:avLst/>
                <a:gdLst>
                  <a:gd name="T0" fmla="*/ 2 w 649"/>
                  <a:gd name="T1" fmla="*/ 0 h 1262"/>
                  <a:gd name="T2" fmla="*/ 3 w 649"/>
                  <a:gd name="T3" fmla="*/ 1 h 1262"/>
                  <a:gd name="T4" fmla="*/ 4 w 649"/>
                  <a:gd name="T5" fmla="*/ 2 h 1262"/>
                  <a:gd name="T6" fmla="*/ 4 w 649"/>
                  <a:gd name="T7" fmla="*/ 3 h 1262"/>
                  <a:gd name="T8" fmla="*/ 5 w 649"/>
                  <a:gd name="T9" fmla="*/ 3 h 1262"/>
                  <a:gd name="T10" fmla="*/ 5 w 649"/>
                  <a:gd name="T11" fmla="*/ 4 h 1262"/>
                  <a:gd name="T12" fmla="*/ 5 w 649"/>
                  <a:gd name="T13" fmla="*/ 5 h 1262"/>
                  <a:gd name="T14" fmla="*/ 6 w 649"/>
                  <a:gd name="T15" fmla="*/ 5 h 1262"/>
                  <a:gd name="T16" fmla="*/ 7 w 649"/>
                  <a:gd name="T17" fmla="*/ 7 h 1262"/>
                  <a:gd name="T18" fmla="*/ 7 w 649"/>
                  <a:gd name="T19" fmla="*/ 9 h 1262"/>
                  <a:gd name="T20" fmla="*/ 6 w 649"/>
                  <a:gd name="T21" fmla="*/ 9 h 1262"/>
                  <a:gd name="T22" fmla="*/ 5 w 649"/>
                  <a:gd name="T23" fmla="*/ 9 h 1262"/>
                  <a:gd name="T24" fmla="*/ 6 w 649"/>
                  <a:gd name="T25" fmla="*/ 10 h 1262"/>
                  <a:gd name="T26" fmla="*/ 6 w 649"/>
                  <a:gd name="T27" fmla="*/ 11 h 1262"/>
                  <a:gd name="T28" fmla="*/ 6 w 649"/>
                  <a:gd name="T29" fmla="*/ 12 h 1262"/>
                  <a:gd name="T30" fmla="*/ 5 w 649"/>
                  <a:gd name="T31" fmla="*/ 11 h 1262"/>
                  <a:gd name="T32" fmla="*/ 5 w 649"/>
                  <a:gd name="T33" fmla="*/ 11 h 1262"/>
                  <a:gd name="T34" fmla="*/ 4 w 649"/>
                  <a:gd name="T35" fmla="*/ 10 h 1262"/>
                  <a:gd name="T36" fmla="*/ 4 w 649"/>
                  <a:gd name="T37" fmla="*/ 9 h 1262"/>
                  <a:gd name="T38" fmla="*/ 3 w 649"/>
                  <a:gd name="T39" fmla="*/ 10 h 1262"/>
                  <a:gd name="T40" fmla="*/ 2 w 649"/>
                  <a:gd name="T41" fmla="*/ 10 h 1262"/>
                  <a:gd name="T42" fmla="*/ 3 w 649"/>
                  <a:gd name="T43" fmla="*/ 11 h 1262"/>
                  <a:gd name="T44" fmla="*/ 3 w 649"/>
                  <a:gd name="T45" fmla="*/ 11 h 1262"/>
                  <a:gd name="T46" fmla="*/ 4 w 649"/>
                  <a:gd name="T47" fmla="*/ 12 h 1262"/>
                  <a:gd name="T48" fmla="*/ 4 w 649"/>
                  <a:gd name="T49" fmla="*/ 13 h 1262"/>
                  <a:gd name="T50" fmla="*/ 4 w 649"/>
                  <a:gd name="T51" fmla="*/ 14 h 1262"/>
                  <a:gd name="T52" fmla="*/ 4 w 649"/>
                  <a:gd name="T53" fmla="*/ 14 h 1262"/>
                  <a:gd name="T54" fmla="*/ 4 w 649"/>
                  <a:gd name="T55" fmla="*/ 14 h 1262"/>
                  <a:gd name="T56" fmla="*/ 4 w 649"/>
                  <a:gd name="T57" fmla="*/ 14 h 1262"/>
                  <a:gd name="T58" fmla="*/ 3 w 649"/>
                  <a:gd name="T59" fmla="*/ 14 h 1262"/>
                  <a:gd name="T60" fmla="*/ 3 w 649"/>
                  <a:gd name="T61" fmla="*/ 14 h 1262"/>
                  <a:gd name="T62" fmla="*/ 3 w 649"/>
                  <a:gd name="T63" fmla="*/ 14 h 1262"/>
                  <a:gd name="T64" fmla="*/ 2 w 649"/>
                  <a:gd name="T65" fmla="*/ 14 h 1262"/>
                  <a:gd name="T66" fmla="*/ 2 w 649"/>
                  <a:gd name="T67" fmla="*/ 14 h 1262"/>
                  <a:gd name="T68" fmla="*/ 2 w 649"/>
                  <a:gd name="T69" fmla="*/ 13 h 1262"/>
                  <a:gd name="T70" fmla="*/ 2 w 649"/>
                  <a:gd name="T71" fmla="*/ 12 h 1262"/>
                  <a:gd name="T72" fmla="*/ 1 w 649"/>
                  <a:gd name="T73" fmla="*/ 12 h 1262"/>
                  <a:gd name="T74" fmla="*/ 1 w 649"/>
                  <a:gd name="T75" fmla="*/ 12 h 1262"/>
                  <a:gd name="T76" fmla="*/ 0 w 649"/>
                  <a:gd name="T77" fmla="*/ 12 h 1262"/>
                  <a:gd name="T78" fmla="*/ 0 w 649"/>
                  <a:gd name="T79" fmla="*/ 12 h 1262"/>
                  <a:gd name="T80" fmla="*/ 0 w 649"/>
                  <a:gd name="T81" fmla="*/ 10 h 1262"/>
                  <a:gd name="T82" fmla="*/ 1 w 649"/>
                  <a:gd name="T83" fmla="*/ 9 h 1262"/>
                  <a:gd name="T84" fmla="*/ 1 w 649"/>
                  <a:gd name="T85" fmla="*/ 7 h 1262"/>
                  <a:gd name="T86" fmla="*/ 1 w 649"/>
                  <a:gd name="T87" fmla="*/ 7 h 1262"/>
                  <a:gd name="T88" fmla="*/ 1 w 649"/>
                  <a:gd name="T89" fmla="*/ 7 h 1262"/>
                  <a:gd name="T90" fmla="*/ 2 w 649"/>
                  <a:gd name="T91" fmla="*/ 7 h 1262"/>
                  <a:gd name="T92" fmla="*/ 2 w 649"/>
                  <a:gd name="T93" fmla="*/ 7 h 1262"/>
                  <a:gd name="T94" fmla="*/ 2 w 649"/>
                  <a:gd name="T95" fmla="*/ 6 h 1262"/>
                  <a:gd name="T96" fmla="*/ 2 w 649"/>
                  <a:gd name="T97" fmla="*/ 6 h 1262"/>
                  <a:gd name="T98" fmla="*/ 2 w 649"/>
                  <a:gd name="T99" fmla="*/ 5 h 1262"/>
                  <a:gd name="T100" fmla="*/ 2 w 649"/>
                  <a:gd name="T101" fmla="*/ 5 h 1262"/>
                  <a:gd name="T102" fmla="*/ 2 w 649"/>
                  <a:gd name="T103" fmla="*/ 5 h 1262"/>
                  <a:gd name="T104" fmla="*/ 3 w 649"/>
                  <a:gd name="T105" fmla="*/ 5 h 1262"/>
                  <a:gd name="T106" fmla="*/ 3 w 649"/>
                  <a:gd name="T107" fmla="*/ 5 h 1262"/>
                  <a:gd name="T108" fmla="*/ 3 w 649"/>
                  <a:gd name="T109" fmla="*/ 5 h 1262"/>
                  <a:gd name="T110" fmla="*/ 3 w 649"/>
                  <a:gd name="T111" fmla="*/ 5 h 1262"/>
                  <a:gd name="T112" fmla="*/ 3 w 649"/>
                  <a:gd name="T113" fmla="*/ 4 h 1262"/>
                  <a:gd name="T114" fmla="*/ 2 w 649"/>
                  <a:gd name="T115" fmla="*/ 2 h 1262"/>
                  <a:gd name="T116" fmla="*/ 1 w 649"/>
                  <a:gd name="T117" fmla="*/ 2 h 1262"/>
                  <a:gd name="T118" fmla="*/ 1 w 649"/>
                  <a:gd name="T119" fmla="*/ 1 h 1262"/>
                  <a:gd name="T120" fmla="*/ 2 w 649"/>
                  <a:gd name="T121" fmla="*/ 0 h 1262"/>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649"/>
                  <a:gd name="T184" fmla="*/ 0 h 1262"/>
                  <a:gd name="T185" fmla="*/ 649 w 649"/>
                  <a:gd name="T186" fmla="*/ 1262 h 1262"/>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649" h="1262">
                    <a:moveTo>
                      <a:pt x="134" y="0"/>
                    </a:moveTo>
                    <a:lnTo>
                      <a:pt x="261" y="85"/>
                    </a:lnTo>
                    <a:lnTo>
                      <a:pt x="335" y="156"/>
                    </a:lnTo>
                    <a:lnTo>
                      <a:pt x="387" y="270"/>
                    </a:lnTo>
                    <a:lnTo>
                      <a:pt x="431" y="270"/>
                    </a:lnTo>
                    <a:lnTo>
                      <a:pt x="422" y="341"/>
                    </a:lnTo>
                    <a:lnTo>
                      <a:pt x="469" y="389"/>
                    </a:lnTo>
                    <a:lnTo>
                      <a:pt x="506" y="463"/>
                    </a:lnTo>
                    <a:lnTo>
                      <a:pt x="589" y="612"/>
                    </a:lnTo>
                    <a:lnTo>
                      <a:pt x="648" y="783"/>
                    </a:lnTo>
                    <a:lnTo>
                      <a:pt x="541" y="771"/>
                    </a:lnTo>
                    <a:lnTo>
                      <a:pt x="453" y="749"/>
                    </a:lnTo>
                    <a:lnTo>
                      <a:pt x="514" y="872"/>
                    </a:lnTo>
                    <a:lnTo>
                      <a:pt x="514" y="941"/>
                    </a:lnTo>
                    <a:lnTo>
                      <a:pt x="514" y="1017"/>
                    </a:lnTo>
                    <a:lnTo>
                      <a:pt x="478" y="982"/>
                    </a:lnTo>
                    <a:lnTo>
                      <a:pt x="439" y="919"/>
                    </a:lnTo>
                    <a:lnTo>
                      <a:pt x="361" y="845"/>
                    </a:lnTo>
                    <a:lnTo>
                      <a:pt x="320" y="810"/>
                    </a:lnTo>
                    <a:lnTo>
                      <a:pt x="252" y="845"/>
                    </a:lnTo>
                    <a:lnTo>
                      <a:pt x="208" y="872"/>
                    </a:lnTo>
                    <a:lnTo>
                      <a:pt x="234" y="932"/>
                    </a:lnTo>
                    <a:lnTo>
                      <a:pt x="303" y="982"/>
                    </a:lnTo>
                    <a:lnTo>
                      <a:pt x="370" y="1030"/>
                    </a:lnTo>
                    <a:lnTo>
                      <a:pt x="396" y="1113"/>
                    </a:lnTo>
                    <a:lnTo>
                      <a:pt x="387" y="1226"/>
                    </a:lnTo>
                    <a:lnTo>
                      <a:pt x="387" y="1261"/>
                    </a:lnTo>
                    <a:lnTo>
                      <a:pt x="361" y="1261"/>
                    </a:lnTo>
                    <a:lnTo>
                      <a:pt x="320" y="1226"/>
                    </a:lnTo>
                    <a:lnTo>
                      <a:pt x="303" y="1212"/>
                    </a:lnTo>
                    <a:lnTo>
                      <a:pt x="278" y="1187"/>
                    </a:lnTo>
                    <a:lnTo>
                      <a:pt x="252" y="1248"/>
                    </a:lnTo>
                    <a:lnTo>
                      <a:pt x="208" y="1261"/>
                    </a:lnTo>
                    <a:lnTo>
                      <a:pt x="178" y="1212"/>
                    </a:lnTo>
                    <a:lnTo>
                      <a:pt x="178" y="1104"/>
                    </a:lnTo>
                    <a:lnTo>
                      <a:pt x="169" y="1043"/>
                    </a:lnTo>
                    <a:lnTo>
                      <a:pt x="125" y="1004"/>
                    </a:lnTo>
                    <a:lnTo>
                      <a:pt x="81" y="1065"/>
                    </a:lnTo>
                    <a:lnTo>
                      <a:pt x="16" y="1065"/>
                    </a:lnTo>
                    <a:lnTo>
                      <a:pt x="0" y="1017"/>
                    </a:lnTo>
                    <a:lnTo>
                      <a:pt x="16" y="894"/>
                    </a:lnTo>
                    <a:lnTo>
                      <a:pt x="63" y="819"/>
                    </a:lnTo>
                    <a:lnTo>
                      <a:pt x="59" y="625"/>
                    </a:lnTo>
                    <a:lnTo>
                      <a:pt x="59" y="573"/>
                    </a:lnTo>
                    <a:lnTo>
                      <a:pt x="107" y="565"/>
                    </a:lnTo>
                    <a:lnTo>
                      <a:pt x="151" y="612"/>
                    </a:lnTo>
                    <a:lnTo>
                      <a:pt x="225" y="634"/>
                    </a:lnTo>
                    <a:lnTo>
                      <a:pt x="225" y="551"/>
                    </a:lnTo>
                    <a:lnTo>
                      <a:pt x="194" y="503"/>
                    </a:lnTo>
                    <a:lnTo>
                      <a:pt x="178" y="463"/>
                    </a:lnTo>
                    <a:lnTo>
                      <a:pt x="199" y="463"/>
                    </a:lnTo>
                    <a:lnTo>
                      <a:pt x="216" y="463"/>
                    </a:lnTo>
                    <a:lnTo>
                      <a:pt x="234" y="463"/>
                    </a:lnTo>
                    <a:lnTo>
                      <a:pt x="252" y="463"/>
                    </a:lnTo>
                    <a:lnTo>
                      <a:pt x="278" y="428"/>
                    </a:lnTo>
                    <a:lnTo>
                      <a:pt x="269" y="389"/>
                    </a:lnTo>
                    <a:lnTo>
                      <a:pt x="243" y="306"/>
                    </a:lnTo>
                    <a:lnTo>
                      <a:pt x="194" y="217"/>
                    </a:lnTo>
                    <a:lnTo>
                      <a:pt x="125" y="169"/>
                    </a:lnTo>
                    <a:lnTo>
                      <a:pt x="98" y="120"/>
                    </a:lnTo>
                    <a:lnTo>
                      <a:pt x="134" y="0"/>
                    </a:lnTo>
                  </a:path>
                </a:pathLst>
              </a:custGeom>
              <a:gradFill rotWithShape="0">
                <a:gsLst>
                  <a:gs pos="0">
                    <a:srgbClr val="6D8AA7"/>
                  </a:gs>
                  <a:gs pos="50000">
                    <a:srgbClr val="003366"/>
                  </a:gs>
                  <a:gs pos="100000">
                    <a:srgbClr val="6D8AA7"/>
                  </a:gs>
                </a:gsLst>
                <a:lin ang="2700000" scaled="1"/>
              </a:gradFill>
              <a:ln w="9525">
                <a:solidFill>
                  <a:srgbClr val="3F8DE2"/>
                </a:solidFill>
                <a:round/>
                <a:headEnd/>
                <a:tailEnd/>
              </a:ln>
              <a:effectLst>
                <a:outerShdw blurRad="63500" dist="53882" dir="2700000" algn="ctr" rotWithShape="0">
                  <a:srgbClr val="000000">
                    <a:alpha val="74997"/>
                  </a:srgbClr>
                </a:outerShdw>
              </a:effectLst>
            </p:spPr>
            <p:txBody>
              <a:bodyPr wrap="none" anchor="ctr"/>
              <a:lstStyle/>
              <a:p>
                <a:endParaRPr lang="en-US" b="0" dirty="0">
                  <a:latin typeface="Century Gothic" panose="020B0502020202020204" pitchFamily="34" charset="0"/>
                </a:endParaRPr>
              </a:p>
            </p:txBody>
          </p:sp>
          <p:sp>
            <p:nvSpPr>
              <p:cNvPr id="71" name="Freeform 23"/>
              <p:cNvSpPr>
                <a:spLocks noChangeArrowheads="1"/>
              </p:cNvSpPr>
              <p:nvPr/>
            </p:nvSpPr>
            <p:spPr bwMode="auto">
              <a:xfrm>
                <a:off x="4448" y="1104"/>
                <a:ext cx="161" cy="233"/>
              </a:xfrm>
              <a:custGeom>
                <a:avLst/>
                <a:gdLst>
                  <a:gd name="T0" fmla="*/ 0 w 716"/>
                  <a:gd name="T1" fmla="*/ 0 h 1033"/>
                  <a:gd name="T2" fmla="*/ 1 w 716"/>
                  <a:gd name="T3" fmla="*/ 0 h 1033"/>
                  <a:gd name="T4" fmla="*/ 1 w 716"/>
                  <a:gd name="T5" fmla="*/ 1 h 1033"/>
                  <a:gd name="T6" fmla="*/ 2 w 716"/>
                  <a:gd name="T7" fmla="*/ 2 h 1033"/>
                  <a:gd name="T8" fmla="*/ 3 w 716"/>
                  <a:gd name="T9" fmla="*/ 3 h 1033"/>
                  <a:gd name="T10" fmla="*/ 3 w 716"/>
                  <a:gd name="T11" fmla="*/ 4 h 1033"/>
                  <a:gd name="T12" fmla="*/ 4 w 716"/>
                  <a:gd name="T13" fmla="*/ 4 h 1033"/>
                  <a:gd name="T14" fmla="*/ 4 w 716"/>
                  <a:gd name="T15" fmla="*/ 5 h 1033"/>
                  <a:gd name="T16" fmla="*/ 5 w 716"/>
                  <a:gd name="T17" fmla="*/ 5 h 1033"/>
                  <a:gd name="T18" fmla="*/ 6 w 716"/>
                  <a:gd name="T19" fmla="*/ 5 h 1033"/>
                  <a:gd name="T20" fmla="*/ 6 w 716"/>
                  <a:gd name="T21" fmla="*/ 6 h 1033"/>
                  <a:gd name="T22" fmla="*/ 7 w 716"/>
                  <a:gd name="T23" fmla="*/ 6 h 1033"/>
                  <a:gd name="T24" fmla="*/ 7 w 716"/>
                  <a:gd name="T25" fmla="*/ 7 h 1033"/>
                  <a:gd name="T26" fmla="*/ 7 w 716"/>
                  <a:gd name="T27" fmla="*/ 7 h 1033"/>
                  <a:gd name="T28" fmla="*/ 6 w 716"/>
                  <a:gd name="T29" fmla="*/ 7 h 1033"/>
                  <a:gd name="T30" fmla="*/ 6 w 716"/>
                  <a:gd name="T31" fmla="*/ 7 h 1033"/>
                  <a:gd name="T32" fmla="*/ 7 w 716"/>
                  <a:gd name="T33" fmla="*/ 8 h 1033"/>
                  <a:gd name="T34" fmla="*/ 7 w 716"/>
                  <a:gd name="T35" fmla="*/ 9 h 1033"/>
                  <a:gd name="T36" fmla="*/ 8 w 716"/>
                  <a:gd name="T37" fmla="*/ 10 h 1033"/>
                  <a:gd name="T38" fmla="*/ 8 w 716"/>
                  <a:gd name="T39" fmla="*/ 11 h 1033"/>
                  <a:gd name="T40" fmla="*/ 7 w 716"/>
                  <a:gd name="T41" fmla="*/ 11 h 1033"/>
                  <a:gd name="T42" fmla="*/ 7 w 716"/>
                  <a:gd name="T43" fmla="*/ 12 h 1033"/>
                  <a:gd name="T44" fmla="*/ 6 w 716"/>
                  <a:gd name="T45" fmla="*/ 12 h 1033"/>
                  <a:gd name="T46" fmla="*/ 6 w 716"/>
                  <a:gd name="T47" fmla="*/ 12 h 1033"/>
                  <a:gd name="T48" fmla="*/ 5 w 716"/>
                  <a:gd name="T49" fmla="*/ 10 h 1033"/>
                  <a:gd name="T50" fmla="*/ 5 w 716"/>
                  <a:gd name="T51" fmla="*/ 9 h 1033"/>
                  <a:gd name="T52" fmla="*/ 4 w 716"/>
                  <a:gd name="T53" fmla="*/ 8 h 1033"/>
                  <a:gd name="T54" fmla="*/ 3 w 716"/>
                  <a:gd name="T55" fmla="*/ 6 h 1033"/>
                  <a:gd name="T56" fmla="*/ 2 w 716"/>
                  <a:gd name="T57" fmla="*/ 5 h 1033"/>
                  <a:gd name="T58" fmla="*/ 2 w 716"/>
                  <a:gd name="T59" fmla="*/ 4 h 1033"/>
                  <a:gd name="T60" fmla="*/ 1 w 716"/>
                  <a:gd name="T61" fmla="*/ 4 h 1033"/>
                  <a:gd name="T62" fmla="*/ 1 w 716"/>
                  <a:gd name="T63" fmla="*/ 3 h 1033"/>
                  <a:gd name="T64" fmla="*/ 0 w 716"/>
                  <a:gd name="T65" fmla="*/ 2 h 1033"/>
                  <a:gd name="T66" fmla="*/ 0 w 716"/>
                  <a:gd name="T67" fmla="*/ 1 h 1033"/>
                  <a:gd name="T68" fmla="*/ 0 w 716"/>
                  <a:gd name="T69" fmla="*/ 0 h 1033"/>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716"/>
                  <a:gd name="T106" fmla="*/ 0 h 1033"/>
                  <a:gd name="T107" fmla="*/ 716 w 716"/>
                  <a:gd name="T108" fmla="*/ 1033 h 1033"/>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716" h="1033">
                    <a:moveTo>
                      <a:pt x="0" y="0"/>
                    </a:moveTo>
                    <a:lnTo>
                      <a:pt x="68" y="0"/>
                    </a:lnTo>
                    <a:lnTo>
                      <a:pt x="90" y="72"/>
                    </a:lnTo>
                    <a:lnTo>
                      <a:pt x="187" y="182"/>
                    </a:lnTo>
                    <a:lnTo>
                      <a:pt x="230" y="301"/>
                    </a:lnTo>
                    <a:lnTo>
                      <a:pt x="297" y="314"/>
                    </a:lnTo>
                    <a:lnTo>
                      <a:pt x="348" y="340"/>
                    </a:lnTo>
                    <a:lnTo>
                      <a:pt x="392" y="388"/>
                    </a:lnTo>
                    <a:lnTo>
                      <a:pt x="446" y="388"/>
                    </a:lnTo>
                    <a:lnTo>
                      <a:pt x="501" y="463"/>
                    </a:lnTo>
                    <a:lnTo>
                      <a:pt x="554" y="520"/>
                    </a:lnTo>
                    <a:lnTo>
                      <a:pt x="616" y="559"/>
                    </a:lnTo>
                    <a:lnTo>
                      <a:pt x="608" y="595"/>
                    </a:lnTo>
                    <a:lnTo>
                      <a:pt x="572" y="620"/>
                    </a:lnTo>
                    <a:lnTo>
                      <a:pt x="536" y="620"/>
                    </a:lnTo>
                    <a:lnTo>
                      <a:pt x="519" y="655"/>
                    </a:lnTo>
                    <a:lnTo>
                      <a:pt x="590" y="729"/>
                    </a:lnTo>
                    <a:lnTo>
                      <a:pt x="639" y="801"/>
                    </a:lnTo>
                    <a:lnTo>
                      <a:pt x="715" y="876"/>
                    </a:lnTo>
                    <a:lnTo>
                      <a:pt x="663" y="958"/>
                    </a:lnTo>
                    <a:lnTo>
                      <a:pt x="625" y="983"/>
                    </a:lnTo>
                    <a:lnTo>
                      <a:pt x="629" y="1032"/>
                    </a:lnTo>
                    <a:lnTo>
                      <a:pt x="554" y="1032"/>
                    </a:lnTo>
                    <a:lnTo>
                      <a:pt x="528" y="996"/>
                    </a:lnTo>
                    <a:lnTo>
                      <a:pt x="467" y="898"/>
                    </a:lnTo>
                    <a:lnTo>
                      <a:pt x="427" y="814"/>
                    </a:lnTo>
                    <a:lnTo>
                      <a:pt x="357" y="669"/>
                    </a:lnTo>
                    <a:lnTo>
                      <a:pt x="278" y="559"/>
                    </a:lnTo>
                    <a:lnTo>
                      <a:pt x="195" y="402"/>
                    </a:lnTo>
                    <a:lnTo>
                      <a:pt x="144" y="353"/>
                    </a:lnTo>
                    <a:lnTo>
                      <a:pt x="98" y="314"/>
                    </a:lnTo>
                    <a:lnTo>
                      <a:pt x="85" y="231"/>
                    </a:lnTo>
                    <a:lnTo>
                      <a:pt x="9" y="156"/>
                    </a:lnTo>
                    <a:lnTo>
                      <a:pt x="9" y="107"/>
                    </a:lnTo>
                    <a:lnTo>
                      <a:pt x="0" y="0"/>
                    </a:lnTo>
                  </a:path>
                </a:pathLst>
              </a:custGeom>
              <a:gradFill rotWithShape="0">
                <a:gsLst>
                  <a:gs pos="0">
                    <a:srgbClr val="6D8AA7"/>
                  </a:gs>
                  <a:gs pos="50000">
                    <a:srgbClr val="003366"/>
                  </a:gs>
                  <a:gs pos="100000">
                    <a:srgbClr val="6D8AA7"/>
                  </a:gs>
                </a:gsLst>
                <a:lin ang="2700000" scaled="1"/>
              </a:gradFill>
              <a:ln w="9525">
                <a:solidFill>
                  <a:srgbClr val="3F8DE2"/>
                </a:solidFill>
                <a:round/>
                <a:headEnd/>
                <a:tailEnd/>
              </a:ln>
              <a:effectLst>
                <a:outerShdw blurRad="63500" dist="53882" dir="2700000" algn="ctr" rotWithShape="0">
                  <a:srgbClr val="000000">
                    <a:alpha val="74997"/>
                  </a:srgbClr>
                </a:outerShdw>
              </a:effectLst>
            </p:spPr>
            <p:txBody>
              <a:bodyPr wrap="none" anchor="ctr"/>
              <a:lstStyle/>
              <a:p>
                <a:endParaRPr lang="en-US" b="0" dirty="0">
                  <a:latin typeface="Century Gothic" panose="020B0502020202020204" pitchFamily="34" charset="0"/>
                </a:endParaRPr>
              </a:p>
            </p:txBody>
          </p:sp>
        </p:grpSp>
        <p:grpSp>
          <p:nvGrpSpPr>
            <p:cNvPr id="15364" name="Group 24"/>
            <p:cNvGrpSpPr>
              <a:grpSpLocks/>
            </p:cNvGrpSpPr>
            <p:nvPr/>
          </p:nvGrpSpPr>
          <p:grpSpPr bwMode="auto">
            <a:xfrm>
              <a:off x="2370" y="893"/>
              <a:ext cx="2383" cy="2182"/>
              <a:chOff x="2314" y="617"/>
              <a:chExt cx="2383" cy="2762"/>
            </a:xfrm>
          </p:grpSpPr>
          <p:sp>
            <p:nvSpPr>
              <p:cNvPr id="54" name="Freeform 25"/>
              <p:cNvSpPr>
                <a:spLocks noChangeArrowheads="1"/>
              </p:cNvSpPr>
              <p:nvPr/>
            </p:nvSpPr>
            <p:spPr bwMode="auto">
              <a:xfrm>
                <a:off x="2314" y="1584"/>
                <a:ext cx="1183" cy="1795"/>
              </a:xfrm>
              <a:custGeom>
                <a:avLst/>
                <a:gdLst>
                  <a:gd name="T0" fmla="*/ 46 w 5222"/>
                  <a:gd name="T1" fmla="*/ 15 h 7921"/>
                  <a:gd name="T2" fmla="*/ 52 w 5222"/>
                  <a:gd name="T3" fmla="*/ 30 h 7921"/>
                  <a:gd name="T4" fmla="*/ 54 w 5222"/>
                  <a:gd name="T5" fmla="*/ 34 h 7921"/>
                  <a:gd name="T6" fmla="*/ 59 w 5222"/>
                  <a:gd name="T7" fmla="*/ 33 h 7921"/>
                  <a:gd name="T8" fmla="*/ 61 w 5222"/>
                  <a:gd name="T9" fmla="*/ 37 h 7921"/>
                  <a:gd name="T10" fmla="*/ 55 w 5222"/>
                  <a:gd name="T11" fmla="*/ 47 h 7921"/>
                  <a:gd name="T12" fmla="*/ 50 w 5222"/>
                  <a:gd name="T13" fmla="*/ 59 h 7921"/>
                  <a:gd name="T14" fmla="*/ 51 w 5222"/>
                  <a:gd name="T15" fmla="*/ 63 h 7921"/>
                  <a:gd name="T16" fmla="*/ 51 w 5222"/>
                  <a:gd name="T17" fmla="*/ 68 h 7921"/>
                  <a:gd name="T18" fmla="*/ 48 w 5222"/>
                  <a:gd name="T19" fmla="*/ 69 h 7921"/>
                  <a:gd name="T20" fmla="*/ 45 w 5222"/>
                  <a:gd name="T21" fmla="*/ 75 h 7921"/>
                  <a:gd name="T22" fmla="*/ 44 w 5222"/>
                  <a:gd name="T23" fmla="*/ 80 h 7921"/>
                  <a:gd name="T24" fmla="*/ 41 w 5222"/>
                  <a:gd name="T25" fmla="*/ 87 h 7921"/>
                  <a:gd name="T26" fmla="*/ 39 w 5222"/>
                  <a:gd name="T27" fmla="*/ 88 h 7921"/>
                  <a:gd name="T28" fmla="*/ 36 w 5222"/>
                  <a:gd name="T29" fmla="*/ 92 h 7921"/>
                  <a:gd name="T30" fmla="*/ 31 w 5222"/>
                  <a:gd name="T31" fmla="*/ 91 h 7921"/>
                  <a:gd name="T32" fmla="*/ 31 w 5222"/>
                  <a:gd name="T33" fmla="*/ 87 h 7921"/>
                  <a:gd name="T34" fmla="*/ 29 w 5222"/>
                  <a:gd name="T35" fmla="*/ 83 h 7921"/>
                  <a:gd name="T36" fmla="*/ 28 w 5222"/>
                  <a:gd name="T37" fmla="*/ 79 h 7921"/>
                  <a:gd name="T38" fmla="*/ 28 w 5222"/>
                  <a:gd name="T39" fmla="*/ 76 h 7921"/>
                  <a:gd name="T40" fmla="*/ 26 w 5222"/>
                  <a:gd name="T41" fmla="*/ 74 h 7921"/>
                  <a:gd name="T42" fmla="*/ 24 w 5222"/>
                  <a:gd name="T43" fmla="*/ 70 h 7921"/>
                  <a:gd name="T44" fmla="*/ 26 w 5222"/>
                  <a:gd name="T45" fmla="*/ 64 h 7921"/>
                  <a:gd name="T46" fmla="*/ 25 w 5222"/>
                  <a:gd name="T47" fmla="*/ 55 h 7921"/>
                  <a:gd name="T48" fmla="*/ 23 w 5222"/>
                  <a:gd name="T49" fmla="*/ 50 h 7921"/>
                  <a:gd name="T50" fmla="*/ 22 w 5222"/>
                  <a:gd name="T51" fmla="*/ 43 h 7921"/>
                  <a:gd name="T52" fmla="*/ 18 w 5222"/>
                  <a:gd name="T53" fmla="*/ 41 h 7921"/>
                  <a:gd name="T54" fmla="*/ 13 w 5222"/>
                  <a:gd name="T55" fmla="*/ 41 h 7921"/>
                  <a:gd name="T56" fmla="*/ 3 w 5222"/>
                  <a:gd name="T57" fmla="*/ 36 h 7921"/>
                  <a:gd name="T58" fmla="*/ 0 w 5222"/>
                  <a:gd name="T59" fmla="*/ 27 h 7921"/>
                  <a:gd name="T60" fmla="*/ 2 w 5222"/>
                  <a:gd name="T61" fmla="*/ 20 h 7921"/>
                  <a:gd name="T62" fmla="*/ 6 w 5222"/>
                  <a:gd name="T63" fmla="*/ 13 h 7921"/>
                  <a:gd name="T64" fmla="*/ 11 w 5222"/>
                  <a:gd name="T65" fmla="*/ 8 h 7921"/>
                  <a:gd name="T66" fmla="*/ 15 w 5222"/>
                  <a:gd name="T67" fmla="*/ 2 h 7921"/>
                  <a:gd name="T68" fmla="*/ 19 w 5222"/>
                  <a:gd name="T69" fmla="*/ 4 h 7921"/>
                  <a:gd name="T70" fmla="*/ 22 w 5222"/>
                  <a:gd name="T71" fmla="*/ 1 h 7921"/>
                  <a:gd name="T72" fmla="*/ 25 w 5222"/>
                  <a:gd name="T73" fmla="*/ 0 h 7921"/>
                  <a:gd name="T74" fmla="*/ 27 w 5222"/>
                  <a:gd name="T75" fmla="*/ 3 h 7921"/>
                  <a:gd name="T76" fmla="*/ 31 w 5222"/>
                  <a:gd name="T77" fmla="*/ 8 h 7921"/>
                  <a:gd name="T78" fmla="*/ 34 w 5222"/>
                  <a:gd name="T79" fmla="*/ 5 h 7921"/>
                  <a:gd name="T80" fmla="*/ 39 w 5222"/>
                  <a:gd name="T81" fmla="*/ 7 h 7921"/>
                  <a:gd name="T82" fmla="*/ 43 w 5222"/>
                  <a:gd name="T83" fmla="*/ 7 h 7921"/>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5222"/>
                  <a:gd name="T127" fmla="*/ 0 h 7921"/>
                  <a:gd name="T128" fmla="*/ 5222 w 5222"/>
                  <a:gd name="T129" fmla="*/ 7921 h 7921"/>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5222" h="7921">
                    <a:moveTo>
                      <a:pt x="3904" y="945"/>
                    </a:moveTo>
                    <a:lnTo>
                      <a:pt x="3989" y="1276"/>
                    </a:lnTo>
                    <a:lnTo>
                      <a:pt x="4152" y="1782"/>
                    </a:lnTo>
                    <a:lnTo>
                      <a:pt x="4479" y="2593"/>
                    </a:lnTo>
                    <a:lnTo>
                      <a:pt x="4598" y="2691"/>
                    </a:lnTo>
                    <a:lnTo>
                      <a:pt x="4677" y="2924"/>
                    </a:lnTo>
                    <a:lnTo>
                      <a:pt x="4931" y="2915"/>
                    </a:lnTo>
                    <a:lnTo>
                      <a:pt x="5102" y="2840"/>
                    </a:lnTo>
                    <a:lnTo>
                      <a:pt x="5221" y="2840"/>
                    </a:lnTo>
                    <a:lnTo>
                      <a:pt x="5212" y="3162"/>
                    </a:lnTo>
                    <a:lnTo>
                      <a:pt x="5168" y="3334"/>
                    </a:lnTo>
                    <a:lnTo>
                      <a:pt x="4699" y="4049"/>
                    </a:lnTo>
                    <a:lnTo>
                      <a:pt x="4271" y="4784"/>
                    </a:lnTo>
                    <a:lnTo>
                      <a:pt x="4280" y="5065"/>
                    </a:lnTo>
                    <a:lnTo>
                      <a:pt x="4399" y="5277"/>
                    </a:lnTo>
                    <a:lnTo>
                      <a:pt x="4342" y="5436"/>
                    </a:lnTo>
                    <a:lnTo>
                      <a:pt x="4377" y="5643"/>
                    </a:lnTo>
                    <a:lnTo>
                      <a:pt x="4342" y="5805"/>
                    </a:lnTo>
                    <a:lnTo>
                      <a:pt x="4236" y="5943"/>
                    </a:lnTo>
                    <a:lnTo>
                      <a:pt x="4152" y="5943"/>
                    </a:lnTo>
                    <a:lnTo>
                      <a:pt x="4007" y="6176"/>
                    </a:lnTo>
                    <a:lnTo>
                      <a:pt x="3878" y="6445"/>
                    </a:lnTo>
                    <a:lnTo>
                      <a:pt x="3904" y="6741"/>
                    </a:lnTo>
                    <a:lnTo>
                      <a:pt x="3772" y="6878"/>
                    </a:lnTo>
                    <a:lnTo>
                      <a:pt x="3653" y="7180"/>
                    </a:lnTo>
                    <a:lnTo>
                      <a:pt x="3517" y="7467"/>
                    </a:lnTo>
                    <a:lnTo>
                      <a:pt x="3442" y="7576"/>
                    </a:lnTo>
                    <a:lnTo>
                      <a:pt x="3372" y="7598"/>
                    </a:lnTo>
                    <a:lnTo>
                      <a:pt x="3253" y="7783"/>
                    </a:lnTo>
                    <a:lnTo>
                      <a:pt x="3055" y="7893"/>
                    </a:lnTo>
                    <a:lnTo>
                      <a:pt x="2808" y="7920"/>
                    </a:lnTo>
                    <a:lnTo>
                      <a:pt x="2672" y="7797"/>
                    </a:lnTo>
                    <a:lnTo>
                      <a:pt x="2654" y="7673"/>
                    </a:lnTo>
                    <a:lnTo>
                      <a:pt x="2628" y="7515"/>
                    </a:lnTo>
                    <a:lnTo>
                      <a:pt x="2534" y="7428"/>
                    </a:lnTo>
                    <a:lnTo>
                      <a:pt x="2457" y="7125"/>
                    </a:lnTo>
                    <a:lnTo>
                      <a:pt x="2429" y="6975"/>
                    </a:lnTo>
                    <a:lnTo>
                      <a:pt x="2419" y="6789"/>
                    </a:lnTo>
                    <a:lnTo>
                      <a:pt x="2381" y="6653"/>
                    </a:lnTo>
                    <a:lnTo>
                      <a:pt x="2372" y="6569"/>
                    </a:lnTo>
                    <a:lnTo>
                      <a:pt x="2293" y="6432"/>
                    </a:lnTo>
                    <a:lnTo>
                      <a:pt x="2210" y="6322"/>
                    </a:lnTo>
                    <a:lnTo>
                      <a:pt x="2148" y="6137"/>
                    </a:lnTo>
                    <a:lnTo>
                      <a:pt x="2104" y="6000"/>
                    </a:lnTo>
                    <a:lnTo>
                      <a:pt x="2121" y="5779"/>
                    </a:lnTo>
                    <a:lnTo>
                      <a:pt x="2249" y="5461"/>
                    </a:lnTo>
                    <a:lnTo>
                      <a:pt x="2276" y="5105"/>
                    </a:lnTo>
                    <a:lnTo>
                      <a:pt x="2182" y="4701"/>
                    </a:lnTo>
                    <a:lnTo>
                      <a:pt x="2047" y="4538"/>
                    </a:lnTo>
                    <a:lnTo>
                      <a:pt x="1950" y="4318"/>
                    </a:lnTo>
                    <a:lnTo>
                      <a:pt x="1985" y="3974"/>
                    </a:lnTo>
                    <a:lnTo>
                      <a:pt x="1919" y="3712"/>
                    </a:lnTo>
                    <a:lnTo>
                      <a:pt x="1755" y="3691"/>
                    </a:lnTo>
                    <a:lnTo>
                      <a:pt x="1585" y="3493"/>
                    </a:lnTo>
                    <a:lnTo>
                      <a:pt x="1368" y="3383"/>
                    </a:lnTo>
                    <a:lnTo>
                      <a:pt x="1148" y="3555"/>
                    </a:lnTo>
                    <a:lnTo>
                      <a:pt x="561" y="3506"/>
                    </a:lnTo>
                    <a:lnTo>
                      <a:pt x="244" y="3074"/>
                    </a:lnTo>
                    <a:lnTo>
                      <a:pt x="0" y="2496"/>
                    </a:lnTo>
                    <a:lnTo>
                      <a:pt x="43" y="2300"/>
                    </a:lnTo>
                    <a:lnTo>
                      <a:pt x="151" y="2154"/>
                    </a:lnTo>
                    <a:lnTo>
                      <a:pt x="204" y="1743"/>
                    </a:lnTo>
                    <a:lnTo>
                      <a:pt x="279" y="1448"/>
                    </a:lnTo>
                    <a:lnTo>
                      <a:pt x="504" y="1144"/>
                    </a:lnTo>
                    <a:lnTo>
                      <a:pt x="733" y="1007"/>
                    </a:lnTo>
                    <a:lnTo>
                      <a:pt x="950" y="685"/>
                    </a:lnTo>
                    <a:lnTo>
                      <a:pt x="998" y="553"/>
                    </a:lnTo>
                    <a:lnTo>
                      <a:pt x="1284" y="204"/>
                    </a:lnTo>
                    <a:lnTo>
                      <a:pt x="1461" y="341"/>
                    </a:lnTo>
                    <a:lnTo>
                      <a:pt x="1593" y="328"/>
                    </a:lnTo>
                    <a:lnTo>
                      <a:pt x="1747" y="148"/>
                    </a:lnTo>
                    <a:lnTo>
                      <a:pt x="1923" y="121"/>
                    </a:lnTo>
                    <a:lnTo>
                      <a:pt x="2047" y="170"/>
                    </a:lnTo>
                    <a:lnTo>
                      <a:pt x="2157" y="26"/>
                    </a:lnTo>
                    <a:lnTo>
                      <a:pt x="2301" y="0"/>
                    </a:lnTo>
                    <a:lnTo>
                      <a:pt x="2338" y="266"/>
                    </a:lnTo>
                    <a:lnTo>
                      <a:pt x="2429" y="464"/>
                    </a:lnTo>
                    <a:lnTo>
                      <a:pt x="2694" y="663"/>
                    </a:lnTo>
                    <a:lnTo>
                      <a:pt x="2919" y="698"/>
                    </a:lnTo>
                    <a:lnTo>
                      <a:pt x="2945" y="478"/>
                    </a:lnTo>
                    <a:lnTo>
                      <a:pt x="3117" y="478"/>
                    </a:lnTo>
                    <a:lnTo>
                      <a:pt x="3319" y="614"/>
                    </a:lnTo>
                    <a:lnTo>
                      <a:pt x="3544" y="685"/>
                    </a:lnTo>
                    <a:lnTo>
                      <a:pt x="3733" y="601"/>
                    </a:lnTo>
                    <a:lnTo>
                      <a:pt x="3904" y="945"/>
                    </a:lnTo>
                  </a:path>
                </a:pathLst>
              </a:custGeom>
              <a:gradFill rotWithShape="0">
                <a:gsLst>
                  <a:gs pos="0">
                    <a:srgbClr val="6D8AA7"/>
                  </a:gs>
                  <a:gs pos="50000">
                    <a:srgbClr val="003366"/>
                  </a:gs>
                  <a:gs pos="100000">
                    <a:srgbClr val="6D8AA7"/>
                  </a:gs>
                </a:gsLst>
                <a:lin ang="2700000" scaled="1"/>
              </a:gradFill>
              <a:ln w="9525">
                <a:solidFill>
                  <a:srgbClr val="3F8DE2"/>
                </a:solidFill>
                <a:round/>
                <a:headEnd/>
                <a:tailEnd/>
              </a:ln>
              <a:effectLst>
                <a:outerShdw blurRad="63500" dist="53882" dir="2700000" algn="ctr" rotWithShape="0">
                  <a:srgbClr val="000000">
                    <a:alpha val="74997"/>
                  </a:srgbClr>
                </a:outerShdw>
              </a:effectLst>
            </p:spPr>
            <p:txBody>
              <a:bodyPr wrap="none" anchor="ctr"/>
              <a:lstStyle/>
              <a:p>
                <a:endParaRPr lang="en-US" b="0" dirty="0">
                  <a:latin typeface="Century Gothic" panose="020B0502020202020204" pitchFamily="34" charset="0"/>
                </a:endParaRPr>
              </a:p>
            </p:txBody>
          </p:sp>
          <p:grpSp>
            <p:nvGrpSpPr>
              <p:cNvPr id="15375" name="Group 26"/>
              <p:cNvGrpSpPr>
                <a:grpSpLocks/>
              </p:cNvGrpSpPr>
              <p:nvPr/>
            </p:nvGrpSpPr>
            <p:grpSpPr bwMode="auto">
              <a:xfrm>
                <a:off x="2395" y="617"/>
                <a:ext cx="522" cy="616"/>
                <a:chOff x="2395" y="617"/>
                <a:chExt cx="522" cy="616"/>
              </a:xfrm>
            </p:grpSpPr>
            <p:grpSp>
              <p:nvGrpSpPr>
                <p:cNvPr id="15378" name="Group 27"/>
                <p:cNvGrpSpPr>
                  <a:grpSpLocks/>
                </p:cNvGrpSpPr>
                <p:nvPr/>
              </p:nvGrpSpPr>
              <p:grpSpPr bwMode="auto">
                <a:xfrm>
                  <a:off x="2603" y="1004"/>
                  <a:ext cx="161" cy="229"/>
                  <a:chOff x="2603" y="1004"/>
                  <a:chExt cx="161" cy="229"/>
                </a:xfrm>
              </p:grpSpPr>
              <p:sp>
                <p:nvSpPr>
                  <p:cNvPr id="60" name="Freeform 28"/>
                  <p:cNvSpPr>
                    <a:spLocks noChangeArrowheads="1"/>
                  </p:cNvSpPr>
                  <p:nvPr/>
                </p:nvSpPr>
                <p:spPr bwMode="auto">
                  <a:xfrm>
                    <a:off x="2603" y="1089"/>
                    <a:ext cx="74" cy="128"/>
                  </a:xfrm>
                  <a:custGeom>
                    <a:avLst/>
                    <a:gdLst>
                      <a:gd name="T0" fmla="*/ 1 w 331"/>
                      <a:gd name="T1" fmla="*/ 2 h 570"/>
                      <a:gd name="T2" fmla="*/ 1 w 331"/>
                      <a:gd name="T3" fmla="*/ 1 h 570"/>
                      <a:gd name="T4" fmla="*/ 2 w 331"/>
                      <a:gd name="T5" fmla="*/ 1 h 570"/>
                      <a:gd name="T6" fmla="*/ 3 w 331"/>
                      <a:gd name="T7" fmla="*/ 0 h 570"/>
                      <a:gd name="T8" fmla="*/ 3 w 331"/>
                      <a:gd name="T9" fmla="*/ 1 h 570"/>
                      <a:gd name="T10" fmla="*/ 4 w 331"/>
                      <a:gd name="T11" fmla="*/ 1 h 570"/>
                      <a:gd name="T12" fmla="*/ 4 w 331"/>
                      <a:gd name="T13" fmla="*/ 1 h 570"/>
                      <a:gd name="T14" fmla="*/ 3 w 331"/>
                      <a:gd name="T15" fmla="*/ 2 h 570"/>
                      <a:gd name="T16" fmla="*/ 3 w 331"/>
                      <a:gd name="T17" fmla="*/ 2 h 570"/>
                      <a:gd name="T18" fmla="*/ 3 w 331"/>
                      <a:gd name="T19" fmla="*/ 3 h 570"/>
                      <a:gd name="T20" fmla="*/ 3 w 331"/>
                      <a:gd name="T21" fmla="*/ 3 h 570"/>
                      <a:gd name="T22" fmla="*/ 3 w 331"/>
                      <a:gd name="T23" fmla="*/ 3 h 570"/>
                      <a:gd name="T24" fmla="*/ 3 w 331"/>
                      <a:gd name="T25" fmla="*/ 4 h 570"/>
                      <a:gd name="T26" fmla="*/ 3 w 331"/>
                      <a:gd name="T27" fmla="*/ 5 h 570"/>
                      <a:gd name="T28" fmla="*/ 2 w 331"/>
                      <a:gd name="T29" fmla="*/ 5 h 570"/>
                      <a:gd name="T30" fmla="*/ 2 w 331"/>
                      <a:gd name="T31" fmla="*/ 5 h 570"/>
                      <a:gd name="T32" fmla="*/ 2 w 331"/>
                      <a:gd name="T33" fmla="*/ 5 h 570"/>
                      <a:gd name="T34" fmla="*/ 2 w 331"/>
                      <a:gd name="T35" fmla="*/ 5 h 570"/>
                      <a:gd name="T36" fmla="*/ 2 w 331"/>
                      <a:gd name="T37" fmla="*/ 6 h 570"/>
                      <a:gd name="T38" fmla="*/ 1 w 331"/>
                      <a:gd name="T39" fmla="*/ 5 h 570"/>
                      <a:gd name="T40" fmla="*/ 1 w 331"/>
                      <a:gd name="T41" fmla="*/ 6 h 570"/>
                      <a:gd name="T42" fmla="*/ 1 w 331"/>
                      <a:gd name="T43" fmla="*/ 6 h 570"/>
                      <a:gd name="T44" fmla="*/ 0 w 331"/>
                      <a:gd name="T45" fmla="*/ 7 h 570"/>
                      <a:gd name="T46" fmla="*/ 0 w 331"/>
                      <a:gd name="T47" fmla="*/ 7 h 570"/>
                      <a:gd name="T48" fmla="*/ 0 w 331"/>
                      <a:gd name="T49" fmla="*/ 6 h 570"/>
                      <a:gd name="T50" fmla="*/ 0 w 331"/>
                      <a:gd name="T51" fmla="*/ 5 h 570"/>
                      <a:gd name="T52" fmla="*/ 0 w 331"/>
                      <a:gd name="T53" fmla="*/ 5 h 570"/>
                      <a:gd name="T54" fmla="*/ 0 w 331"/>
                      <a:gd name="T55" fmla="*/ 5 h 570"/>
                      <a:gd name="T56" fmla="*/ 0 w 331"/>
                      <a:gd name="T57" fmla="*/ 4 h 570"/>
                      <a:gd name="T58" fmla="*/ 0 w 331"/>
                      <a:gd name="T59" fmla="*/ 4 h 570"/>
                      <a:gd name="T60" fmla="*/ 1 w 331"/>
                      <a:gd name="T61" fmla="*/ 4 h 570"/>
                      <a:gd name="T62" fmla="*/ 1 w 331"/>
                      <a:gd name="T63" fmla="*/ 4 h 570"/>
                      <a:gd name="T64" fmla="*/ 1 w 331"/>
                      <a:gd name="T65" fmla="*/ 4 h 570"/>
                      <a:gd name="T66" fmla="*/ 2 w 331"/>
                      <a:gd name="T67" fmla="*/ 4 h 570"/>
                      <a:gd name="T68" fmla="*/ 1 w 331"/>
                      <a:gd name="T69" fmla="*/ 3 h 570"/>
                      <a:gd name="T70" fmla="*/ 1 w 331"/>
                      <a:gd name="T71" fmla="*/ 2 h 570"/>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331"/>
                      <a:gd name="T109" fmla="*/ 0 h 570"/>
                      <a:gd name="T110" fmla="*/ 331 w 331"/>
                      <a:gd name="T111" fmla="*/ 570 h 570"/>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331" h="570">
                        <a:moveTo>
                          <a:pt x="76" y="174"/>
                        </a:moveTo>
                        <a:lnTo>
                          <a:pt x="101" y="112"/>
                        </a:lnTo>
                        <a:lnTo>
                          <a:pt x="163" y="112"/>
                        </a:lnTo>
                        <a:lnTo>
                          <a:pt x="245" y="0"/>
                        </a:lnTo>
                        <a:lnTo>
                          <a:pt x="271" y="72"/>
                        </a:lnTo>
                        <a:lnTo>
                          <a:pt x="313" y="72"/>
                        </a:lnTo>
                        <a:lnTo>
                          <a:pt x="330" y="112"/>
                        </a:lnTo>
                        <a:lnTo>
                          <a:pt x="305" y="174"/>
                        </a:lnTo>
                        <a:lnTo>
                          <a:pt x="271" y="199"/>
                        </a:lnTo>
                        <a:lnTo>
                          <a:pt x="271" y="247"/>
                        </a:lnTo>
                        <a:lnTo>
                          <a:pt x="262" y="273"/>
                        </a:lnTo>
                        <a:lnTo>
                          <a:pt x="253" y="309"/>
                        </a:lnTo>
                        <a:lnTo>
                          <a:pt x="271" y="360"/>
                        </a:lnTo>
                        <a:lnTo>
                          <a:pt x="245" y="408"/>
                        </a:lnTo>
                        <a:lnTo>
                          <a:pt x="217" y="435"/>
                        </a:lnTo>
                        <a:lnTo>
                          <a:pt x="192" y="435"/>
                        </a:lnTo>
                        <a:lnTo>
                          <a:pt x="184" y="448"/>
                        </a:lnTo>
                        <a:lnTo>
                          <a:pt x="175" y="483"/>
                        </a:lnTo>
                        <a:lnTo>
                          <a:pt x="136" y="497"/>
                        </a:lnTo>
                        <a:lnTo>
                          <a:pt x="127" y="483"/>
                        </a:lnTo>
                        <a:lnTo>
                          <a:pt x="93" y="523"/>
                        </a:lnTo>
                        <a:lnTo>
                          <a:pt x="84" y="531"/>
                        </a:lnTo>
                        <a:lnTo>
                          <a:pt x="41" y="569"/>
                        </a:lnTo>
                        <a:lnTo>
                          <a:pt x="23" y="569"/>
                        </a:lnTo>
                        <a:lnTo>
                          <a:pt x="15" y="542"/>
                        </a:lnTo>
                        <a:lnTo>
                          <a:pt x="6" y="483"/>
                        </a:lnTo>
                        <a:lnTo>
                          <a:pt x="0" y="470"/>
                        </a:lnTo>
                        <a:lnTo>
                          <a:pt x="0" y="421"/>
                        </a:lnTo>
                        <a:lnTo>
                          <a:pt x="23" y="394"/>
                        </a:lnTo>
                        <a:lnTo>
                          <a:pt x="50" y="370"/>
                        </a:lnTo>
                        <a:lnTo>
                          <a:pt x="68" y="322"/>
                        </a:lnTo>
                        <a:lnTo>
                          <a:pt x="93" y="322"/>
                        </a:lnTo>
                        <a:lnTo>
                          <a:pt x="110" y="335"/>
                        </a:lnTo>
                        <a:lnTo>
                          <a:pt x="136" y="322"/>
                        </a:lnTo>
                        <a:lnTo>
                          <a:pt x="110" y="309"/>
                        </a:lnTo>
                        <a:lnTo>
                          <a:pt x="76" y="174"/>
                        </a:lnTo>
                      </a:path>
                    </a:pathLst>
                  </a:custGeom>
                  <a:gradFill rotWithShape="0">
                    <a:gsLst>
                      <a:gs pos="0">
                        <a:srgbClr val="6D8AA7"/>
                      </a:gs>
                      <a:gs pos="50000">
                        <a:srgbClr val="003366"/>
                      </a:gs>
                      <a:gs pos="100000">
                        <a:srgbClr val="6D8AA7"/>
                      </a:gs>
                    </a:gsLst>
                    <a:lin ang="2700000" scaled="1"/>
                  </a:gradFill>
                  <a:ln w="9525">
                    <a:solidFill>
                      <a:srgbClr val="3F8DE2"/>
                    </a:solidFill>
                    <a:round/>
                    <a:headEnd/>
                    <a:tailEnd/>
                  </a:ln>
                  <a:effectLst>
                    <a:outerShdw blurRad="63500" dist="53882" dir="2700000" algn="ctr" rotWithShape="0">
                      <a:srgbClr val="000000">
                        <a:alpha val="74997"/>
                      </a:srgbClr>
                    </a:outerShdw>
                  </a:effectLst>
                </p:spPr>
                <p:txBody>
                  <a:bodyPr wrap="none" anchor="ctr"/>
                  <a:lstStyle/>
                  <a:p>
                    <a:endParaRPr lang="en-US" b="0" dirty="0">
                      <a:latin typeface="Century Gothic" panose="020B0502020202020204" pitchFamily="34" charset="0"/>
                    </a:endParaRPr>
                  </a:p>
                </p:txBody>
              </p:sp>
              <p:sp>
                <p:nvSpPr>
                  <p:cNvPr id="61" name="Freeform 29"/>
                  <p:cNvSpPr>
                    <a:spLocks noChangeArrowheads="1"/>
                  </p:cNvSpPr>
                  <p:nvPr/>
                </p:nvSpPr>
                <p:spPr bwMode="auto">
                  <a:xfrm>
                    <a:off x="2674" y="1004"/>
                    <a:ext cx="90" cy="229"/>
                  </a:xfrm>
                  <a:custGeom>
                    <a:avLst/>
                    <a:gdLst>
                      <a:gd name="T0" fmla="*/ 2 w 402"/>
                      <a:gd name="T1" fmla="*/ 1 h 1016"/>
                      <a:gd name="T2" fmla="*/ 3 w 402"/>
                      <a:gd name="T3" fmla="*/ 1 h 1016"/>
                      <a:gd name="T4" fmla="*/ 3 w 402"/>
                      <a:gd name="T5" fmla="*/ 1 h 1016"/>
                      <a:gd name="T6" fmla="*/ 4 w 402"/>
                      <a:gd name="T7" fmla="*/ 0 h 1016"/>
                      <a:gd name="T8" fmla="*/ 4 w 402"/>
                      <a:gd name="T9" fmla="*/ 0 h 1016"/>
                      <a:gd name="T10" fmla="*/ 4 w 402"/>
                      <a:gd name="T11" fmla="*/ 1 h 1016"/>
                      <a:gd name="T12" fmla="*/ 4 w 402"/>
                      <a:gd name="T13" fmla="*/ 1 h 1016"/>
                      <a:gd name="T14" fmla="*/ 3 w 402"/>
                      <a:gd name="T15" fmla="*/ 2 h 1016"/>
                      <a:gd name="T16" fmla="*/ 4 w 402"/>
                      <a:gd name="T17" fmla="*/ 2 h 1016"/>
                      <a:gd name="T18" fmla="*/ 4 w 402"/>
                      <a:gd name="T19" fmla="*/ 2 h 1016"/>
                      <a:gd name="T20" fmla="*/ 4 w 402"/>
                      <a:gd name="T21" fmla="*/ 3 h 1016"/>
                      <a:gd name="T22" fmla="*/ 3 w 402"/>
                      <a:gd name="T23" fmla="*/ 4 h 1016"/>
                      <a:gd name="T24" fmla="*/ 3 w 402"/>
                      <a:gd name="T25" fmla="*/ 4 h 1016"/>
                      <a:gd name="T26" fmla="*/ 4 w 402"/>
                      <a:gd name="T27" fmla="*/ 5 h 1016"/>
                      <a:gd name="T28" fmla="*/ 4 w 402"/>
                      <a:gd name="T29" fmla="*/ 6 h 1016"/>
                      <a:gd name="T30" fmla="*/ 4 w 402"/>
                      <a:gd name="T31" fmla="*/ 8 h 1016"/>
                      <a:gd name="T32" fmla="*/ 4 w 402"/>
                      <a:gd name="T33" fmla="*/ 9 h 1016"/>
                      <a:gd name="T34" fmla="*/ 4 w 402"/>
                      <a:gd name="T35" fmla="*/ 10 h 1016"/>
                      <a:gd name="T36" fmla="*/ 4 w 402"/>
                      <a:gd name="T37" fmla="*/ 11 h 1016"/>
                      <a:gd name="T38" fmla="*/ 3 w 402"/>
                      <a:gd name="T39" fmla="*/ 11 h 1016"/>
                      <a:gd name="T40" fmla="*/ 2 w 402"/>
                      <a:gd name="T41" fmla="*/ 11 h 1016"/>
                      <a:gd name="T42" fmla="*/ 2 w 402"/>
                      <a:gd name="T43" fmla="*/ 11 h 1016"/>
                      <a:gd name="T44" fmla="*/ 1 w 402"/>
                      <a:gd name="T45" fmla="*/ 11 h 1016"/>
                      <a:gd name="T46" fmla="*/ 1 w 402"/>
                      <a:gd name="T47" fmla="*/ 11 h 1016"/>
                      <a:gd name="T48" fmla="*/ 0 w 402"/>
                      <a:gd name="T49" fmla="*/ 11 h 1016"/>
                      <a:gd name="T50" fmla="*/ 0 w 402"/>
                      <a:gd name="T51" fmla="*/ 10 h 1016"/>
                      <a:gd name="T52" fmla="*/ 0 w 402"/>
                      <a:gd name="T53" fmla="*/ 10 h 1016"/>
                      <a:gd name="T54" fmla="*/ 1 w 402"/>
                      <a:gd name="T55" fmla="*/ 9 h 1016"/>
                      <a:gd name="T56" fmla="*/ 1 w 402"/>
                      <a:gd name="T57" fmla="*/ 9 h 1016"/>
                      <a:gd name="T58" fmla="*/ 1 w 402"/>
                      <a:gd name="T59" fmla="*/ 8 h 1016"/>
                      <a:gd name="T60" fmla="*/ 1 w 402"/>
                      <a:gd name="T61" fmla="*/ 8 h 1016"/>
                      <a:gd name="T62" fmla="*/ 2 w 402"/>
                      <a:gd name="T63" fmla="*/ 8 h 1016"/>
                      <a:gd name="T64" fmla="*/ 2 w 402"/>
                      <a:gd name="T65" fmla="*/ 7 h 1016"/>
                      <a:gd name="T66" fmla="*/ 2 w 402"/>
                      <a:gd name="T67" fmla="*/ 5 h 1016"/>
                      <a:gd name="T68" fmla="*/ 2 w 402"/>
                      <a:gd name="T69" fmla="*/ 5 h 1016"/>
                      <a:gd name="T70" fmla="*/ 1 w 402"/>
                      <a:gd name="T71" fmla="*/ 4 h 1016"/>
                      <a:gd name="T72" fmla="*/ 1 w 402"/>
                      <a:gd name="T73" fmla="*/ 2 h 101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402"/>
                      <a:gd name="T112" fmla="*/ 0 h 1016"/>
                      <a:gd name="T113" fmla="*/ 402 w 402"/>
                      <a:gd name="T114" fmla="*/ 1016 h 101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402" h="1016">
                        <a:moveTo>
                          <a:pt x="128" y="147"/>
                        </a:moveTo>
                        <a:lnTo>
                          <a:pt x="155" y="107"/>
                        </a:lnTo>
                        <a:lnTo>
                          <a:pt x="230" y="120"/>
                        </a:lnTo>
                        <a:lnTo>
                          <a:pt x="246" y="94"/>
                        </a:lnTo>
                        <a:lnTo>
                          <a:pt x="263" y="59"/>
                        </a:lnTo>
                        <a:lnTo>
                          <a:pt x="281" y="59"/>
                        </a:lnTo>
                        <a:lnTo>
                          <a:pt x="297" y="46"/>
                        </a:lnTo>
                        <a:lnTo>
                          <a:pt x="325" y="23"/>
                        </a:lnTo>
                        <a:lnTo>
                          <a:pt x="360" y="0"/>
                        </a:lnTo>
                        <a:lnTo>
                          <a:pt x="401" y="11"/>
                        </a:lnTo>
                        <a:lnTo>
                          <a:pt x="392" y="59"/>
                        </a:lnTo>
                        <a:lnTo>
                          <a:pt x="375" y="94"/>
                        </a:lnTo>
                        <a:lnTo>
                          <a:pt x="360" y="107"/>
                        </a:lnTo>
                        <a:lnTo>
                          <a:pt x="342" y="120"/>
                        </a:lnTo>
                        <a:lnTo>
                          <a:pt x="288" y="147"/>
                        </a:lnTo>
                        <a:lnTo>
                          <a:pt x="288" y="195"/>
                        </a:lnTo>
                        <a:lnTo>
                          <a:pt x="297" y="218"/>
                        </a:lnTo>
                        <a:lnTo>
                          <a:pt x="351" y="195"/>
                        </a:lnTo>
                        <a:lnTo>
                          <a:pt x="392" y="169"/>
                        </a:lnTo>
                        <a:lnTo>
                          <a:pt x="401" y="195"/>
                        </a:lnTo>
                        <a:lnTo>
                          <a:pt x="401" y="266"/>
                        </a:lnTo>
                        <a:lnTo>
                          <a:pt x="368" y="279"/>
                        </a:lnTo>
                        <a:lnTo>
                          <a:pt x="334" y="279"/>
                        </a:lnTo>
                        <a:lnTo>
                          <a:pt x="307" y="318"/>
                        </a:lnTo>
                        <a:lnTo>
                          <a:pt x="297" y="340"/>
                        </a:lnTo>
                        <a:lnTo>
                          <a:pt x="297" y="379"/>
                        </a:lnTo>
                        <a:lnTo>
                          <a:pt x="325" y="428"/>
                        </a:lnTo>
                        <a:lnTo>
                          <a:pt x="351" y="463"/>
                        </a:lnTo>
                        <a:lnTo>
                          <a:pt x="368" y="503"/>
                        </a:lnTo>
                        <a:lnTo>
                          <a:pt x="375" y="552"/>
                        </a:lnTo>
                        <a:lnTo>
                          <a:pt x="384" y="600"/>
                        </a:lnTo>
                        <a:lnTo>
                          <a:pt x="401" y="661"/>
                        </a:lnTo>
                        <a:lnTo>
                          <a:pt x="401" y="749"/>
                        </a:lnTo>
                        <a:lnTo>
                          <a:pt x="384" y="797"/>
                        </a:lnTo>
                        <a:lnTo>
                          <a:pt x="351" y="833"/>
                        </a:lnTo>
                        <a:lnTo>
                          <a:pt x="342" y="859"/>
                        </a:lnTo>
                        <a:lnTo>
                          <a:pt x="360" y="907"/>
                        </a:lnTo>
                        <a:lnTo>
                          <a:pt x="375" y="954"/>
                        </a:lnTo>
                        <a:lnTo>
                          <a:pt x="325" y="954"/>
                        </a:lnTo>
                        <a:lnTo>
                          <a:pt x="281" y="954"/>
                        </a:lnTo>
                        <a:lnTo>
                          <a:pt x="263" y="942"/>
                        </a:lnTo>
                        <a:lnTo>
                          <a:pt x="230" y="942"/>
                        </a:lnTo>
                        <a:lnTo>
                          <a:pt x="189" y="954"/>
                        </a:lnTo>
                        <a:lnTo>
                          <a:pt x="155" y="980"/>
                        </a:lnTo>
                        <a:lnTo>
                          <a:pt x="128" y="980"/>
                        </a:lnTo>
                        <a:lnTo>
                          <a:pt x="113" y="990"/>
                        </a:lnTo>
                        <a:lnTo>
                          <a:pt x="69" y="1015"/>
                        </a:lnTo>
                        <a:lnTo>
                          <a:pt x="60" y="1002"/>
                        </a:lnTo>
                        <a:lnTo>
                          <a:pt x="41" y="980"/>
                        </a:lnTo>
                        <a:lnTo>
                          <a:pt x="15" y="968"/>
                        </a:lnTo>
                        <a:lnTo>
                          <a:pt x="0" y="954"/>
                        </a:lnTo>
                        <a:lnTo>
                          <a:pt x="0" y="907"/>
                        </a:lnTo>
                        <a:lnTo>
                          <a:pt x="15" y="846"/>
                        </a:lnTo>
                        <a:lnTo>
                          <a:pt x="41" y="846"/>
                        </a:lnTo>
                        <a:lnTo>
                          <a:pt x="69" y="833"/>
                        </a:lnTo>
                        <a:lnTo>
                          <a:pt x="104" y="833"/>
                        </a:lnTo>
                        <a:lnTo>
                          <a:pt x="104" y="820"/>
                        </a:lnTo>
                        <a:lnTo>
                          <a:pt x="69" y="797"/>
                        </a:lnTo>
                        <a:lnTo>
                          <a:pt x="69" y="757"/>
                        </a:lnTo>
                        <a:lnTo>
                          <a:pt x="69" y="735"/>
                        </a:lnTo>
                        <a:lnTo>
                          <a:pt x="104" y="709"/>
                        </a:lnTo>
                        <a:lnTo>
                          <a:pt x="120" y="696"/>
                        </a:lnTo>
                        <a:lnTo>
                          <a:pt x="137" y="687"/>
                        </a:lnTo>
                        <a:lnTo>
                          <a:pt x="164" y="687"/>
                        </a:lnTo>
                        <a:lnTo>
                          <a:pt x="181" y="674"/>
                        </a:lnTo>
                        <a:lnTo>
                          <a:pt x="189" y="574"/>
                        </a:lnTo>
                        <a:lnTo>
                          <a:pt x="212" y="503"/>
                        </a:lnTo>
                        <a:lnTo>
                          <a:pt x="212" y="463"/>
                        </a:lnTo>
                        <a:lnTo>
                          <a:pt x="155" y="450"/>
                        </a:lnTo>
                        <a:lnTo>
                          <a:pt x="172" y="387"/>
                        </a:lnTo>
                        <a:lnTo>
                          <a:pt x="128" y="352"/>
                        </a:lnTo>
                        <a:lnTo>
                          <a:pt x="86" y="365"/>
                        </a:lnTo>
                        <a:lnTo>
                          <a:pt x="137" y="279"/>
                        </a:lnTo>
                        <a:lnTo>
                          <a:pt x="128" y="147"/>
                        </a:lnTo>
                      </a:path>
                    </a:pathLst>
                  </a:custGeom>
                  <a:gradFill rotWithShape="0">
                    <a:gsLst>
                      <a:gs pos="0">
                        <a:srgbClr val="6D8AA7"/>
                      </a:gs>
                      <a:gs pos="50000">
                        <a:srgbClr val="003366"/>
                      </a:gs>
                      <a:gs pos="100000">
                        <a:srgbClr val="6D8AA7"/>
                      </a:gs>
                    </a:gsLst>
                    <a:lin ang="2700000" scaled="1"/>
                  </a:gradFill>
                  <a:ln w="9525">
                    <a:solidFill>
                      <a:srgbClr val="3F8DE2"/>
                    </a:solidFill>
                    <a:round/>
                    <a:headEnd/>
                    <a:tailEnd/>
                  </a:ln>
                  <a:effectLst>
                    <a:outerShdw blurRad="63500" dist="53882" dir="2700000" algn="ctr" rotWithShape="0">
                      <a:srgbClr val="000000">
                        <a:alpha val="74997"/>
                      </a:srgbClr>
                    </a:outerShdw>
                  </a:effectLst>
                </p:spPr>
                <p:txBody>
                  <a:bodyPr wrap="none" anchor="ctr"/>
                  <a:lstStyle/>
                  <a:p>
                    <a:endParaRPr lang="en-US" b="0" dirty="0">
                      <a:latin typeface="Century Gothic" panose="020B0502020202020204" pitchFamily="34" charset="0"/>
                    </a:endParaRPr>
                  </a:p>
                </p:txBody>
              </p:sp>
            </p:grpSp>
            <p:sp>
              <p:nvSpPr>
                <p:cNvPr id="59" name="Freeform 30"/>
                <p:cNvSpPr>
                  <a:spLocks noChangeArrowheads="1"/>
                </p:cNvSpPr>
                <p:nvPr/>
              </p:nvSpPr>
              <p:spPr bwMode="auto">
                <a:xfrm>
                  <a:off x="2395" y="617"/>
                  <a:ext cx="522" cy="386"/>
                </a:xfrm>
                <a:custGeom>
                  <a:avLst/>
                  <a:gdLst>
                    <a:gd name="T0" fmla="*/ 2 w 2308"/>
                    <a:gd name="T1" fmla="*/ 19 h 1707"/>
                    <a:gd name="T2" fmla="*/ 3 w 2308"/>
                    <a:gd name="T3" fmla="*/ 18 h 1707"/>
                    <a:gd name="T4" fmla="*/ 3 w 2308"/>
                    <a:gd name="T5" fmla="*/ 17 h 1707"/>
                    <a:gd name="T6" fmla="*/ 4 w 2308"/>
                    <a:gd name="T7" fmla="*/ 17 h 1707"/>
                    <a:gd name="T8" fmla="*/ 5 w 2308"/>
                    <a:gd name="T9" fmla="*/ 17 h 1707"/>
                    <a:gd name="T10" fmla="*/ 5 w 2308"/>
                    <a:gd name="T11" fmla="*/ 17 h 1707"/>
                    <a:gd name="T12" fmla="*/ 6 w 2308"/>
                    <a:gd name="T13" fmla="*/ 16 h 1707"/>
                    <a:gd name="T14" fmla="*/ 7 w 2308"/>
                    <a:gd name="T15" fmla="*/ 15 h 1707"/>
                    <a:gd name="T16" fmla="*/ 7 w 2308"/>
                    <a:gd name="T17" fmla="*/ 15 h 1707"/>
                    <a:gd name="T18" fmla="*/ 8 w 2308"/>
                    <a:gd name="T19" fmla="*/ 14 h 1707"/>
                    <a:gd name="T20" fmla="*/ 9 w 2308"/>
                    <a:gd name="T21" fmla="*/ 14 h 1707"/>
                    <a:gd name="T22" fmla="*/ 11 w 2308"/>
                    <a:gd name="T23" fmla="*/ 14 h 1707"/>
                    <a:gd name="T24" fmla="*/ 12 w 2308"/>
                    <a:gd name="T25" fmla="*/ 14 h 1707"/>
                    <a:gd name="T26" fmla="*/ 13 w 2308"/>
                    <a:gd name="T27" fmla="*/ 12 h 1707"/>
                    <a:gd name="T28" fmla="*/ 14 w 2308"/>
                    <a:gd name="T29" fmla="*/ 11 h 1707"/>
                    <a:gd name="T30" fmla="*/ 14 w 2308"/>
                    <a:gd name="T31" fmla="*/ 10 h 1707"/>
                    <a:gd name="T32" fmla="*/ 15 w 2308"/>
                    <a:gd name="T33" fmla="*/ 9 h 1707"/>
                    <a:gd name="T34" fmla="*/ 16 w 2308"/>
                    <a:gd name="T35" fmla="*/ 8 h 1707"/>
                    <a:gd name="T36" fmla="*/ 16 w 2308"/>
                    <a:gd name="T37" fmla="*/ 9 h 1707"/>
                    <a:gd name="T38" fmla="*/ 17 w 2308"/>
                    <a:gd name="T39" fmla="*/ 10 h 1707"/>
                    <a:gd name="T40" fmla="*/ 17 w 2308"/>
                    <a:gd name="T41" fmla="*/ 10 h 1707"/>
                    <a:gd name="T42" fmla="*/ 18 w 2308"/>
                    <a:gd name="T43" fmla="*/ 9 h 1707"/>
                    <a:gd name="T44" fmla="*/ 18 w 2308"/>
                    <a:gd name="T45" fmla="*/ 8 h 1707"/>
                    <a:gd name="T46" fmla="*/ 19 w 2308"/>
                    <a:gd name="T47" fmla="*/ 7 h 1707"/>
                    <a:gd name="T48" fmla="*/ 20 w 2308"/>
                    <a:gd name="T49" fmla="*/ 7 h 1707"/>
                    <a:gd name="T50" fmla="*/ 21 w 2308"/>
                    <a:gd name="T51" fmla="*/ 6 h 1707"/>
                    <a:gd name="T52" fmla="*/ 23 w 2308"/>
                    <a:gd name="T53" fmla="*/ 5 h 1707"/>
                    <a:gd name="T54" fmla="*/ 25 w 2308"/>
                    <a:gd name="T55" fmla="*/ 2 h 1707"/>
                    <a:gd name="T56" fmla="*/ 26 w 2308"/>
                    <a:gd name="T57" fmla="*/ 1 h 1707"/>
                    <a:gd name="T58" fmla="*/ 26 w 2308"/>
                    <a:gd name="T59" fmla="*/ 0 h 1707"/>
                    <a:gd name="T60" fmla="*/ 23 w 2308"/>
                    <a:gd name="T61" fmla="*/ 1 h 1707"/>
                    <a:gd name="T62" fmla="*/ 21 w 2308"/>
                    <a:gd name="T63" fmla="*/ 1 h 1707"/>
                    <a:gd name="T64" fmla="*/ 20 w 2308"/>
                    <a:gd name="T65" fmla="*/ 2 h 1707"/>
                    <a:gd name="T66" fmla="*/ 18 w 2308"/>
                    <a:gd name="T67" fmla="*/ 3 h 1707"/>
                    <a:gd name="T68" fmla="*/ 16 w 2308"/>
                    <a:gd name="T69" fmla="*/ 4 h 1707"/>
                    <a:gd name="T70" fmla="*/ 14 w 2308"/>
                    <a:gd name="T71" fmla="*/ 5 h 1707"/>
                    <a:gd name="T72" fmla="*/ 13 w 2308"/>
                    <a:gd name="T73" fmla="*/ 6 h 1707"/>
                    <a:gd name="T74" fmla="*/ 12 w 2308"/>
                    <a:gd name="T75" fmla="*/ 7 h 1707"/>
                    <a:gd name="T76" fmla="*/ 9 w 2308"/>
                    <a:gd name="T77" fmla="*/ 9 h 1707"/>
                    <a:gd name="T78" fmla="*/ 7 w 2308"/>
                    <a:gd name="T79" fmla="*/ 11 h 1707"/>
                    <a:gd name="T80" fmla="*/ 5 w 2308"/>
                    <a:gd name="T81" fmla="*/ 12 h 1707"/>
                    <a:gd name="T82" fmla="*/ 4 w 2308"/>
                    <a:gd name="T83" fmla="*/ 15 h 1707"/>
                    <a:gd name="T84" fmla="*/ 2 w 2308"/>
                    <a:gd name="T85" fmla="*/ 16 h 1707"/>
                    <a:gd name="T86" fmla="*/ 0 w 2308"/>
                    <a:gd name="T87" fmla="*/ 20 h 1707"/>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2308"/>
                    <a:gd name="T133" fmla="*/ 0 h 1707"/>
                    <a:gd name="T134" fmla="*/ 2308 w 2308"/>
                    <a:gd name="T135" fmla="*/ 1707 h 1707"/>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2308" h="1707">
                      <a:moveTo>
                        <a:pt x="0" y="1706"/>
                      </a:moveTo>
                      <a:lnTo>
                        <a:pt x="143" y="1671"/>
                      </a:lnTo>
                      <a:lnTo>
                        <a:pt x="195" y="1597"/>
                      </a:lnTo>
                      <a:lnTo>
                        <a:pt x="231" y="1550"/>
                      </a:lnTo>
                      <a:lnTo>
                        <a:pt x="244" y="1511"/>
                      </a:lnTo>
                      <a:lnTo>
                        <a:pt x="279" y="1511"/>
                      </a:lnTo>
                      <a:lnTo>
                        <a:pt x="315" y="1476"/>
                      </a:lnTo>
                      <a:lnTo>
                        <a:pt x="359" y="1476"/>
                      </a:lnTo>
                      <a:lnTo>
                        <a:pt x="385" y="1476"/>
                      </a:lnTo>
                      <a:lnTo>
                        <a:pt x="416" y="1476"/>
                      </a:lnTo>
                      <a:lnTo>
                        <a:pt x="434" y="1476"/>
                      </a:lnTo>
                      <a:lnTo>
                        <a:pt x="470" y="1427"/>
                      </a:lnTo>
                      <a:lnTo>
                        <a:pt x="487" y="1387"/>
                      </a:lnTo>
                      <a:lnTo>
                        <a:pt x="531" y="1351"/>
                      </a:lnTo>
                      <a:lnTo>
                        <a:pt x="561" y="1338"/>
                      </a:lnTo>
                      <a:lnTo>
                        <a:pt x="588" y="1312"/>
                      </a:lnTo>
                      <a:lnTo>
                        <a:pt x="623" y="1303"/>
                      </a:lnTo>
                      <a:lnTo>
                        <a:pt x="650" y="1276"/>
                      </a:lnTo>
                      <a:lnTo>
                        <a:pt x="684" y="1250"/>
                      </a:lnTo>
                      <a:lnTo>
                        <a:pt x="714" y="1229"/>
                      </a:lnTo>
                      <a:lnTo>
                        <a:pt x="758" y="1188"/>
                      </a:lnTo>
                      <a:lnTo>
                        <a:pt x="802" y="1202"/>
                      </a:lnTo>
                      <a:lnTo>
                        <a:pt x="868" y="1229"/>
                      </a:lnTo>
                      <a:lnTo>
                        <a:pt x="940" y="1229"/>
                      </a:lnTo>
                      <a:lnTo>
                        <a:pt x="1015" y="1188"/>
                      </a:lnTo>
                      <a:lnTo>
                        <a:pt x="1050" y="1180"/>
                      </a:lnTo>
                      <a:lnTo>
                        <a:pt x="1075" y="1105"/>
                      </a:lnTo>
                      <a:lnTo>
                        <a:pt x="1111" y="1058"/>
                      </a:lnTo>
                      <a:lnTo>
                        <a:pt x="1169" y="996"/>
                      </a:lnTo>
                      <a:lnTo>
                        <a:pt x="1187" y="956"/>
                      </a:lnTo>
                      <a:lnTo>
                        <a:pt x="1187" y="908"/>
                      </a:lnTo>
                      <a:lnTo>
                        <a:pt x="1240" y="873"/>
                      </a:lnTo>
                      <a:lnTo>
                        <a:pt x="1266" y="834"/>
                      </a:lnTo>
                      <a:lnTo>
                        <a:pt x="1284" y="798"/>
                      </a:lnTo>
                      <a:lnTo>
                        <a:pt x="1301" y="798"/>
                      </a:lnTo>
                      <a:lnTo>
                        <a:pt x="1384" y="724"/>
                      </a:lnTo>
                      <a:lnTo>
                        <a:pt x="1384" y="798"/>
                      </a:lnTo>
                      <a:lnTo>
                        <a:pt x="1367" y="824"/>
                      </a:lnTo>
                      <a:lnTo>
                        <a:pt x="1384" y="859"/>
                      </a:lnTo>
                      <a:lnTo>
                        <a:pt x="1447" y="873"/>
                      </a:lnTo>
                      <a:lnTo>
                        <a:pt x="1477" y="873"/>
                      </a:lnTo>
                      <a:lnTo>
                        <a:pt x="1512" y="834"/>
                      </a:lnTo>
                      <a:lnTo>
                        <a:pt x="1538" y="798"/>
                      </a:lnTo>
                      <a:lnTo>
                        <a:pt x="1538" y="763"/>
                      </a:lnTo>
                      <a:lnTo>
                        <a:pt x="1565" y="724"/>
                      </a:lnTo>
                      <a:lnTo>
                        <a:pt x="1565" y="688"/>
                      </a:lnTo>
                      <a:lnTo>
                        <a:pt x="1591" y="639"/>
                      </a:lnTo>
                      <a:lnTo>
                        <a:pt x="1608" y="612"/>
                      </a:lnTo>
                      <a:lnTo>
                        <a:pt x="1648" y="612"/>
                      </a:lnTo>
                      <a:lnTo>
                        <a:pt x="1736" y="612"/>
                      </a:lnTo>
                      <a:lnTo>
                        <a:pt x="1802" y="565"/>
                      </a:lnTo>
                      <a:lnTo>
                        <a:pt x="1865" y="490"/>
                      </a:lnTo>
                      <a:lnTo>
                        <a:pt x="1931" y="464"/>
                      </a:lnTo>
                      <a:lnTo>
                        <a:pt x="1993" y="404"/>
                      </a:lnTo>
                      <a:lnTo>
                        <a:pt x="2037" y="306"/>
                      </a:lnTo>
                      <a:lnTo>
                        <a:pt x="2127" y="195"/>
                      </a:lnTo>
                      <a:lnTo>
                        <a:pt x="2188" y="147"/>
                      </a:lnTo>
                      <a:lnTo>
                        <a:pt x="2245" y="94"/>
                      </a:lnTo>
                      <a:lnTo>
                        <a:pt x="2307" y="33"/>
                      </a:lnTo>
                      <a:lnTo>
                        <a:pt x="2206" y="0"/>
                      </a:lnTo>
                      <a:lnTo>
                        <a:pt x="2101" y="0"/>
                      </a:lnTo>
                      <a:lnTo>
                        <a:pt x="2001" y="59"/>
                      </a:lnTo>
                      <a:lnTo>
                        <a:pt x="1949" y="94"/>
                      </a:lnTo>
                      <a:lnTo>
                        <a:pt x="1865" y="120"/>
                      </a:lnTo>
                      <a:lnTo>
                        <a:pt x="1771" y="134"/>
                      </a:lnTo>
                      <a:lnTo>
                        <a:pt x="1718" y="156"/>
                      </a:lnTo>
                      <a:lnTo>
                        <a:pt x="1608" y="217"/>
                      </a:lnTo>
                      <a:lnTo>
                        <a:pt x="1538" y="257"/>
                      </a:lnTo>
                      <a:lnTo>
                        <a:pt x="1468" y="292"/>
                      </a:lnTo>
                      <a:lnTo>
                        <a:pt x="1384" y="319"/>
                      </a:lnTo>
                      <a:lnTo>
                        <a:pt x="1301" y="355"/>
                      </a:lnTo>
                      <a:lnTo>
                        <a:pt x="1222" y="404"/>
                      </a:lnTo>
                      <a:lnTo>
                        <a:pt x="1160" y="464"/>
                      </a:lnTo>
                      <a:lnTo>
                        <a:pt x="1111" y="524"/>
                      </a:lnTo>
                      <a:lnTo>
                        <a:pt x="1058" y="577"/>
                      </a:lnTo>
                      <a:lnTo>
                        <a:pt x="1015" y="612"/>
                      </a:lnTo>
                      <a:lnTo>
                        <a:pt x="921" y="688"/>
                      </a:lnTo>
                      <a:lnTo>
                        <a:pt x="828" y="763"/>
                      </a:lnTo>
                      <a:lnTo>
                        <a:pt x="714" y="834"/>
                      </a:lnTo>
                      <a:lnTo>
                        <a:pt x="640" y="943"/>
                      </a:lnTo>
                      <a:lnTo>
                        <a:pt x="553" y="1032"/>
                      </a:lnTo>
                      <a:lnTo>
                        <a:pt x="478" y="1080"/>
                      </a:lnTo>
                      <a:lnTo>
                        <a:pt x="398" y="1188"/>
                      </a:lnTo>
                      <a:lnTo>
                        <a:pt x="350" y="1263"/>
                      </a:lnTo>
                      <a:lnTo>
                        <a:pt x="279" y="1338"/>
                      </a:lnTo>
                      <a:lnTo>
                        <a:pt x="213" y="1387"/>
                      </a:lnTo>
                      <a:lnTo>
                        <a:pt x="143" y="1436"/>
                      </a:lnTo>
                      <a:lnTo>
                        <a:pt x="0" y="1706"/>
                      </a:lnTo>
                    </a:path>
                  </a:pathLst>
                </a:custGeom>
                <a:gradFill rotWithShape="0">
                  <a:gsLst>
                    <a:gs pos="0">
                      <a:srgbClr val="6D8AA7"/>
                    </a:gs>
                    <a:gs pos="50000">
                      <a:srgbClr val="003366"/>
                    </a:gs>
                    <a:gs pos="100000">
                      <a:srgbClr val="6D8AA7"/>
                    </a:gs>
                  </a:gsLst>
                  <a:lin ang="2700000" scaled="1"/>
                </a:gradFill>
                <a:ln w="9525">
                  <a:solidFill>
                    <a:srgbClr val="3F8DE2"/>
                  </a:solidFill>
                  <a:round/>
                  <a:headEnd/>
                  <a:tailEnd/>
                </a:ln>
                <a:effectLst>
                  <a:outerShdw blurRad="63500" dist="53882" dir="2700000" algn="ctr" rotWithShape="0">
                    <a:srgbClr val="000000">
                      <a:alpha val="74997"/>
                    </a:srgbClr>
                  </a:outerShdw>
                </a:effectLst>
              </p:spPr>
              <p:txBody>
                <a:bodyPr wrap="none" anchor="ctr"/>
                <a:lstStyle/>
                <a:p>
                  <a:endParaRPr lang="en-US" b="0" dirty="0">
                    <a:latin typeface="Century Gothic" panose="020B0502020202020204" pitchFamily="34" charset="0"/>
                  </a:endParaRPr>
                </a:p>
              </p:txBody>
            </p:sp>
          </p:grpSp>
          <p:sp>
            <p:nvSpPr>
              <p:cNvPr id="56" name="Freeform 31"/>
              <p:cNvSpPr>
                <a:spLocks noChangeArrowheads="1"/>
              </p:cNvSpPr>
              <p:nvPr/>
            </p:nvSpPr>
            <p:spPr bwMode="auto">
              <a:xfrm>
                <a:off x="3324" y="2814"/>
                <a:ext cx="154" cy="375"/>
              </a:xfrm>
              <a:custGeom>
                <a:avLst/>
                <a:gdLst>
                  <a:gd name="T0" fmla="*/ 1 w 684"/>
                  <a:gd name="T1" fmla="*/ 6 h 1655"/>
                  <a:gd name="T2" fmla="*/ 1 w 684"/>
                  <a:gd name="T3" fmla="*/ 10 h 1655"/>
                  <a:gd name="T4" fmla="*/ 0 w 684"/>
                  <a:gd name="T5" fmla="*/ 12 h 1655"/>
                  <a:gd name="T6" fmla="*/ 0 w 684"/>
                  <a:gd name="T7" fmla="*/ 15 h 1655"/>
                  <a:gd name="T8" fmla="*/ 0 w 684"/>
                  <a:gd name="T9" fmla="*/ 16 h 1655"/>
                  <a:gd name="T10" fmla="*/ 0 w 684"/>
                  <a:gd name="T11" fmla="*/ 18 h 1655"/>
                  <a:gd name="T12" fmla="*/ 1 w 684"/>
                  <a:gd name="T13" fmla="*/ 19 h 1655"/>
                  <a:gd name="T14" fmla="*/ 1 w 684"/>
                  <a:gd name="T15" fmla="*/ 19 h 1655"/>
                  <a:gd name="T16" fmla="*/ 2 w 684"/>
                  <a:gd name="T17" fmla="*/ 19 h 1655"/>
                  <a:gd name="T18" fmla="*/ 2 w 684"/>
                  <a:gd name="T19" fmla="*/ 19 h 1655"/>
                  <a:gd name="T20" fmla="*/ 3 w 684"/>
                  <a:gd name="T21" fmla="*/ 18 h 1655"/>
                  <a:gd name="T22" fmla="*/ 3 w 684"/>
                  <a:gd name="T23" fmla="*/ 16 h 1655"/>
                  <a:gd name="T24" fmla="*/ 4 w 684"/>
                  <a:gd name="T25" fmla="*/ 14 h 1655"/>
                  <a:gd name="T26" fmla="*/ 4 w 684"/>
                  <a:gd name="T27" fmla="*/ 11 h 1655"/>
                  <a:gd name="T28" fmla="*/ 5 w 684"/>
                  <a:gd name="T29" fmla="*/ 10 h 1655"/>
                  <a:gd name="T30" fmla="*/ 5 w 684"/>
                  <a:gd name="T31" fmla="*/ 10 h 1655"/>
                  <a:gd name="T32" fmla="*/ 5 w 684"/>
                  <a:gd name="T33" fmla="*/ 8 h 1655"/>
                  <a:gd name="T34" fmla="*/ 6 w 684"/>
                  <a:gd name="T35" fmla="*/ 7 h 1655"/>
                  <a:gd name="T36" fmla="*/ 6 w 684"/>
                  <a:gd name="T37" fmla="*/ 6 h 1655"/>
                  <a:gd name="T38" fmla="*/ 7 w 684"/>
                  <a:gd name="T39" fmla="*/ 5 h 1655"/>
                  <a:gd name="T40" fmla="*/ 7 w 684"/>
                  <a:gd name="T41" fmla="*/ 5 h 1655"/>
                  <a:gd name="T42" fmla="*/ 7 w 684"/>
                  <a:gd name="T43" fmla="*/ 4 h 1655"/>
                  <a:gd name="T44" fmla="*/ 8 w 684"/>
                  <a:gd name="T45" fmla="*/ 2 h 1655"/>
                  <a:gd name="T46" fmla="*/ 8 w 684"/>
                  <a:gd name="T47" fmla="*/ 1 h 1655"/>
                  <a:gd name="T48" fmla="*/ 7 w 684"/>
                  <a:gd name="T49" fmla="*/ 1 h 1655"/>
                  <a:gd name="T50" fmla="*/ 7 w 684"/>
                  <a:gd name="T51" fmla="*/ 0 h 1655"/>
                  <a:gd name="T52" fmla="*/ 6 w 684"/>
                  <a:gd name="T53" fmla="*/ 1 h 1655"/>
                  <a:gd name="T54" fmla="*/ 5 w 684"/>
                  <a:gd name="T55" fmla="*/ 2 h 1655"/>
                  <a:gd name="T56" fmla="*/ 5 w 684"/>
                  <a:gd name="T57" fmla="*/ 4 h 1655"/>
                  <a:gd name="T58" fmla="*/ 4 w 684"/>
                  <a:gd name="T59" fmla="*/ 5 h 1655"/>
                  <a:gd name="T60" fmla="*/ 4 w 684"/>
                  <a:gd name="T61" fmla="*/ 5 h 1655"/>
                  <a:gd name="T62" fmla="*/ 3 w 684"/>
                  <a:gd name="T63" fmla="*/ 5 h 1655"/>
                  <a:gd name="T64" fmla="*/ 3 w 684"/>
                  <a:gd name="T65" fmla="*/ 6 h 1655"/>
                  <a:gd name="T66" fmla="*/ 1 w 684"/>
                  <a:gd name="T67" fmla="*/ 6 h 1655"/>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684"/>
                  <a:gd name="T103" fmla="*/ 0 h 1655"/>
                  <a:gd name="T104" fmla="*/ 684 w 684"/>
                  <a:gd name="T105" fmla="*/ 1655 h 1655"/>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684" h="1655">
                    <a:moveTo>
                      <a:pt x="125" y="513"/>
                    </a:moveTo>
                    <a:lnTo>
                      <a:pt x="112" y="846"/>
                    </a:lnTo>
                    <a:lnTo>
                      <a:pt x="50" y="1054"/>
                    </a:lnTo>
                    <a:lnTo>
                      <a:pt x="0" y="1251"/>
                    </a:lnTo>
                    <a:lnTo>
                      <a:pt x="0" y="1397"/>
                    </a:lnTo>
                    <a:lnTo>
                      <a:pt x="16" y="1520"/>
                    </a:lnTo>
                    <a:lnTo>
                      <a:pt x="76" y="1628"/>
                    </a:lnTo>
                    <a:lnTo>
                      <a:pt x="125" y="1641"/>
                    </a:lnTo>
                    <a:lnTo>
                      <a:pt x="169" y="1641"/>
                    </a:lnTo>
                    <a:lnTo>
                      <a:pt x="221" y="1654"/>
                    </a:lnTo>
                    <a:lnTo>
                      <a:pt x="246" y="1568"/>
                    </a:lnTo>
                    <a:lnTo>
                      <a:pt x="274" y="1349"/>
                    </a:lnTo>
                    <a:lnTo>
                      <a:pt x="348" y="1202"/>
                    </a:lnTo>
                    <a:lnTo>
                      <a:pt x="365" y="978"/>
                    </a:lnTo>
                    <a:lnTo>
                      <a:pt x="400" y="895"/>
                    </a:lnTo>
                    <a:lnTo>
                      <a:pt x="435" y="833"/>
                    </a:lnTo>
                    <a:lnTo>
                      <a:pt x="461" y="676"/>
                    </a:lnTo>
                    <a:lnTo>
                      <a:pt x="513" y="574"/>
                    </a:lnTo>
                    <a:lnTo>
                      <a:pt x="550" y="499"/>
                    </a:lnTo>
                    <a:lnTo>
                      <a:pt x="580" y="442"/>
                    </a:lnTo>
                    <a:lnTo>
                      <a:pt x="580" y="403"/>
                    </a:lnTo>
                    <a:lnTo>
                      <a:pt x="658" y="319"/>
                    </a:lnTo>
                    <a:lnTo>
                      <a:pt x="666" y="182"/>
                    </a:lnTo>
                    <a:lnTo>
                      <a:pt x="683" y="94"/>
                    </a:lnTo>
                    <a:lnTo>
                      <a:pt x="615" y="59"/>
                    </a:lnTo>
                    <a:lnTo>
                      <a:pt x="572" y="0"/>
                    </a:lnTo>
                    <a:lnTo>
                      <a:pt x="513" y="59"/>
                    </a:lnTo>
                    <a:lnTo>
                      <a:pt x="461" y="204"/>
                    </a:lnTo>
                    <a:lnTo>
                      <a:pt x="400" y="306"/>
                    </a:lnTo>
                    <a:lnTo>
                      <a:pt x="348" y="390"/>
                    </a:lnTo>
                    <a:lnTo>
                      <a:pt x="327" y="390"/>
                    </a:lnTo>
                    <a:lnTo>
                      <a:pt x="274" y="442"/>
                    </a:lnTo>
                    <a:lnTo>
                      <a:pt x="246" y="491"/>
                    </a:lnTo>
                    <a:lnTo>
                      <a:pt x="125" y="513"/>
                    </a:lnTo>
                  </a:path>
                </a:pathLst>
              </a:custGeom>
              <a:gradFill rotWithShape="0">
                <a:gsLst>
                  <a:gs pos="0">
                    <a:srgbClr val="6D8AA7"/>
                  </a:gs>
                  <a:gs pos="50000">
                    <a:srgbClr val="003366"/>
                  </a:gs>
                  <a:gs pos="100000">
                    <a:srgbClr val="6D8AA7"/>
                  </a:gs>
                </a:gsLst>
                <a:lin ang="2700000" scaled="1"/>
              </a:gradFill>
              <a:ln w="9525">
                <a:solidFill>
                  <a:srgbClr val="3F8DE2"/>
                </a:solidFill>
                <a:round/>
                <a:headEnd/>
                <a:tailEnd/>
              </a:ln>
              <a:effectLst>
                <a:outerShdw blurRad="63500" dist="53882" dir="2700000" algn="ctr" rotWithShape="0">
                  <a:srgbClr val="000000">
                    <a:alpha val="74997"/>
                  </a:srgbClr>
                </a:outerShdw>
              </a:effectLst>
            </p:spPr>
            <p:txBody>
              <a:bodyPr wrap="none" anchor="ctr"/>
              <a:lstStyle/>
              <a:p>
                <a:endParaRPr lang="en-US" b="0" dirty="0">
                  <a:latin typeface="Century Gothic" panose="020B0502020202020204" pitchFamily="34" charset="0"/>
                </a:endParaRPr>
              </a:p>
            </p:txBody>
          </p:sp>
          <p:sp>
            <p:nvSpPr>
              <p:cNvPr id="57" name="Freeform 32"/>
              <p:cNvSpPr>
                <a:spLocks noChangeArrowheads="1"/>
              </p:cNvSpPr>
              <p:nvPr/>
            </p:nvSpPr>
            <p:spPr bwMode="auto">
              <a:xfrm>
                <a:off x="2575" y="655"/>
                <a:ext cx="2122" cy="1785"/>
              </a:xfrm>
              <a:custGeom>
                <a:avLst/>
                <a:gdLst>
                  <a:gd name="T0" fmla="*/ 6 w 9363"/>
                  <a:gd name="T1" fmla="*/ 39 h 7877"/>
                  <a:gd name="T2" fmla="*/ 7 w 9363"/>
                  <a:gd name="T3" fmla="*/ 32 h 7877"/>
                  <a:gd name="T4" fmla="*/ 11 w 9363"/>
                  <a:gd name="T5" fmla="*/ 28 h 7877"/>
                  <a:gd name="T6" fmla="*/ 15 w 9363"/>
                  <a:gd name="T7" fmla="*/ 26 h 7877"/>
                  <a:gd name="T8" fmla="*/ 16 w 9363"/>
                  <a:gd name="T9" fmla="*/ 22 h 7877"/>
                  <a:gd name="T10" fmla="*/ 22 w 9363"/>
                  <a:gd name="T11" fmla="*/ 19 h 7877"/>
                  <a:gd name="T12" fmla="*/ 25 w 9363"/>
                  <a:gd name="T13" fmla="*/ 14 h 7877"/>
                  <a:gd name="T14" fmla="*/ 24 w 9363"/>
                  <a:gd name="T15" fmla="*/ 11 h 7877"/>
                  <a:gd name="T16" fmla="*/ 24 w 9363"/>
                  <a:gd name="T17" fmla="*/ 9 h 7877"/>
                  <a:gd name="T18" fmla="*/ 20 w 9363"/>
                  <a:gd name="T19" fmla="*/ 12 h 7877"/>
                  <a:gd name="T20" fmla="*/ 19 w 9363"/>
                  <a:gd name="T21" fmla="*/ 19 h 7877"/>
                  <a:gd name="T22" fmla="*/ 17 w 9363"/>
                  <a:gd name="T23" fmla="*/ 21 h 7877"/>
                  <a:gd name="T24" fmla="*/ 16 w 9363"/>
                  <a:gd name="T25" fmla="*/ 18 h 7877"/>
                  <a:gd name="T26" fmla="*/ 12 w 9363"/>
                  <a:gd name="T27" fmla="*/ 19 h 7877"/>
                  <a:gd name="T28" fmla="*/ 12 w 9363"/>
                  <a:gd name="T29" fmla="*/ 17 h 7877"/>
                  <a:gd name="T30" fmla="*/ 12 w 9363"/>
                  <a:gd name="T31" fmla="*/ 14 h 7877"/>
                  <a:gd name="T32" fmla="*/ 15 w 9363"/>
                  <a:gd name="T33" fmla="*/ 12 h 7877"/>
                  <a:gd name="T34" fmla="*/ 17 w 9363"/>
                  <a:gd name="T35" fmla="*/ 8 h 7877"/>
                  <a:gd name="T36" fmla="*/ 21 w 9363"/>
                  <a:gd name="T37" fmla="*/ 3 h 7877"/>
                  <a:gd name="T38" fmla="*/ 26 w 9363"/>
                  <a:gd name="T39" fmla="*/ 1 h 7877"/>
                  <a:gd name="T40" fmla="*/ 33 w 9363"/>
                  <a:gd name="T41" fmla="*/ 5 h 7877"/>
                  <a:gd name="T42" fmla="*/ 31 w 9363"/>
                  <a:gd name="T43" fmla="*/ 11 h 7877"/>
                  <a:gd name="T44" fmla="*/ 33 w 9363"/>
                  <a:gd name="T45" fmla="*/ 15 h 7877"/>
                  <a:gd name="T46" fmla="*/ 35 w 9363"/>
                  <a:gd name="T47" fmla="*/ 11 h 7877"/>
                  <a:gd name="T48" fmla="*/ 44 w 9363"/>
                  <a:gd name="T49" fmla="*/ 10 h 7877"/>
                  <a:gd name="T50" fmla="*/ 55 w 9363"/>
                  <a:gd name="T51" fmla="*/ 2 h 7877"/>
                  <a:gd name="T52" fmla="*/ 72 w 9363"/>
                  <a:gd name="T53" fmla="*/ 5 h 7877"/>
                  <a:gd name="T54" fmla="*/ 103 w 9363"/>
                  <a:gd name="T55" fmla="*/ 12 h 7877"/>
                  <a:gd name="T56" fmla="*/ 106 w 9363"/>
                  <a:gd name="T57" fmla="*/ 15 h 7877"/>
                  <a:gd name="T58" fmla="*/ 107 w 9363"/>
                  <a:gd name="T59" fmla="*/ 28 h 7877"/>
                  <a:gd name="T60" fmla="*/ 97 w 9363"/>
                  <a:gd name="T61" fmla="*/ 18 h 7877"/>
                  <a:gd name="T62" fmla="*/ 90 w 9363"/>
                  <a:gd name="T63" fmla="*/ 22 h 7877"/>
                  <a:gd name="T64" fmla="*/ 100 w 9363"/>
                  <a:gd name="T65" fmla="*/ 40 h 7877"/>
                  <a:gd name="T66" fmla="*/ 96 w 9363"/>
                  <a:gd name="T67" fmla="*/ 47 h 7877"/>
                  <a:gd name="T68" fmla="*/ 103 w 9363"/>
                  <a:gd name="T69" fmla="*/ 64 h 7877"/>
                  <a:gd name="T70" fmla="*/ 96 w 9363"/>
                  <a:gd name="T71" fmla="*/ 73 h 7877"/>
                  <a:gd name="T72" fmla="*/ 95 w 9363"/>
                  <a:gd name="T73" fmla="*/ 80 h 7877"/>
                  <a:gd name="T74" fmla="*/ 94 w 9363"/>
                  <a:gd name="T75" fmla="*/ 87 h 7877"/>
                  <a:gd name="T76" fmla="*/ 92 w 9363"/>
                  <a:gd name="T77" fmla="*/ 86 h 7877"/>
                  <a:gd name="T78" fmla="*/ 85 w 9363"/>
                  <a:gd name="T79" fmla="*/ 72 h 7877"/>
                  <a:gd name="T80" fmla="*/ 75 w 9363"/>
                  <a:gd name="T81" fmla="*/ 72 h 7877"/>
                  <a:gd name="T82" fmla="*/ 70 w 9363"/>
                  <a:gd name="T83" fmla="*/ 80 h 7877"/>
                  <a:gd name="T84" fmla="*/ 58 w 9363"/>
                  <a:gd name="T85" fmla="*/ 62 h 7877"/>
                  <a:gd name="T86" fmla="*/ 42 w 9363"/>
                  <a:gd name="T87" fmla="*/ 56 h 7877"/>
                  <a:gd name="T88" fmla="*/ 54 w 9363"/>
                  <a:gd name="T89" fmla="*/ 67 h 7877"/>
                  <a:gd name="T90" fmla="*/ 40 w 9363"/>
                  <a:gd name="T91" fmla="*/ 77 h 7877"/>
                  <a:gd name="T92" fmla="*/ 37 w 9363"/>
                  <a:gd name="T93" fmla="*/ 68 h 7877"/>
                  <a:gd name="T94" fmla="*/ 31 w 9363"/>
                  <a:gd name="T95" fmla="*/ 57 h 7877"/>
                  <a:gd name="T96" fmla="*/ 27 w 9363"/>
                  <a:gd name="T97" fmla="*/ 48 h 7877"/>
                  <a:gd name="T98" fmla="*/ 26 w 9363"/>
                  <a:gd name="T99" fmla="*/ 45 h 7877"/>
                  <a:gd name="T100" fmla="*/ 24 w 9363"/>
                  <a:gd name="T101" fmla="*/ 43 h 7877"/>
                  <a:gd name="T102" fmla="*/ 23 w 9363"/>
                  <a:gd name="T103" fmla="*/ 47 h 7877"/>
                  <a:gd name="T104" fmla="*/ 20 w 9363"/>
                  <a:gd name="T105" fmla="*/ 40 h 7877"/>
                  <a:gd name="T106" fmla="*/ 17 w 9363"/>
                  <a:gd name="T107" fmla="*/ 38 h 7877"/>
                  <a:gd name="T108" fmla="*/ 20 w 9363"/>
                  <a:gd name="T109" fmla="*/ 44 h 7877"/>
                  <a:gd name="T110" fmla="*/ 19 w 9363"/>
                  <a:gd name="T111" fmla="*/ 45 h 7877"/>
                  <a:gd name="T112" fmla="*/ 16 w 9363"/>
                  <a:gd name="T113" fmla="*/ 41 h 7877"/>
                  <a:gd name="T114" fmla="*/ 13 w 9363"/>
                  <a:gd name="T115" fmla="*/ 39 h 7877"/>
                  <a:gd name="T116" fmla="*/ 9 w 9363"/>
                  <a:gd name="T117" fmla="*/ 42 h 7877"/>
                  <a:gd name="T118" fmla="*/ 8 w 9363"/>
                  <a:gd name="T119" fmla="*/ 46 h 7877"/>
                  <a:gd name="T120" fmla="*/ 5 w 9363"/>
                  <a:gd name="T121" fmla="*/ 48 h 7877"/>
                  <a:gd name="T122" fmla="*/ 1 w 9363"/>
                  <a:gd name="T123" fmla="*/ 47 h 7877"/>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9363"/>
                  <a:gd name="T187" fmla="*/ 0 h 7877"/>
                  <a:gd name="T188" fmla="*/ 9363 w 9363"/>
                  <a:gd name="T189" fmla="*/ 7877 h 7877"/>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9363" h="7877">
                    <a:moveTo>
                      <a:pt x="0" y="3536"/>
                    </a:moveTo>
                    <a:lnTo>
                      <a:pt x="82" y="3426"/>
                    </a:lnTo>
                    <a:lnTo>
                      <a:pt x="136" y="3342"/>
                    </a:lnTo>
                    <a:lnTo>
                      <a:pt x="244" y="3342"/>
                    </a:lnTo>
                    <a:lnTo>
                      <a:pt x="367" y="3364"/>
                    </a:lnTo>
                    <a:lnTo>
                      <a:pt x="451" y="3316"/>
                    </a:lnTo>
                    <a:lnTo>
                      <a:pt x="544" y="3302"/>
                    </a:lnTo>
                    <a:lnTo>
                      <a:pt x="553" y="3157"/>
                    </a:lnTo>
                    <a:lnTo>
                      <a:pt x="606" y="3060"/>
                    </a:lnTo>
                    <a:lnTo>
                      <a:pt x="478" y="2945"/>
                    </a:lnTo>
                    <a:lnTo>
                      <a:pt x="460" y="2861"/>
                    </a:lnTo>
                    <a:lnTo>
                      <a:pt x="469" y="2738"/>
                    </a:lnTo>
                    <a:lnTo>
                      <a:pt x="561" y="2738"/>
                    </a:lnTo>
                    <a:lnTo>
                      <a:pt x="623" y="2725"/>
                    </a:lnTo>
                    <a:lnTo>
                      <a:pt x="632" y="2738"/>
                    </a:lnTo>
                    <a:lnTo>
                      <a:pt x="698" y="2664"/>
                    </a:lnTo>
                    <a:lnTo>
                      <a:pt x="769" y="2628"/>
                    </a:lnTo>
                    <a:lnTo>
                      <a:pt x="795" y="2628"/>
                    </a:lnTo>
                    <a:lnTo>
                      <a:pt x="839" y="2554"/>
                    </a:lnTo>
                    <a:lnTo>
                      <a:pt x="888" y="2532"/>
                    </a:lnTo>
                    <a:lnTo>
                      <a:pt x="941" y="2395"/>
                    </a:lnTo>
                    <a:lnTo>
                      <a:pt x="976" y="2430"/>
                    </a:lnTo>
                    <a:lnTo>
                      <a:pt x="1042" y="2347"/>
                    </a:lnTo>
                    <a:lnTo>
                      <a:pt x="1051" y="2347"/>
                    </a:lnTo>
                    <a:lnTo>
                      <a:pt x="1139" y="2245"/>
                    </a:lnTo>
                    <a:lnTo>
                      <a:pt x="1188" y="2237"/>
                    </a:lnTo>
                    <a:lnTo>
                      <a:pt x="1258" y="2237"/>
                    </a:lnTo>
                    <a:lnTo>
                      <a:pt x="1302" y="2237"/>
                    </a:lnTo>
                    <a:lnTo>
                      <a:pt x="1267" y="2114"/>
                    </a:lnTo>
                    <a:lnTo>
                      <a:pt x="1249" y="2012"/>
                    </a:lnTo>
                    <a:lnTo>
                      <a:pt x="1232" y="1805"/>
                    </a:lnTo>
                    <a:lnTo>
                      <a:pt x="1333" y="1792"/>
                    </a:lnTo>
                    <a:lnTo>
                      <a:pt x="1386" y="1756"/>
                    </a:lnTo>
                    <a:lnTo>
                      <a:pt x="1360" y="1839"/>
                    </a:lnTo>
                    <a:lnTo>
                      <a:pt x="1404" y="1902"/>
                    </a:lnTo>
                    <a:lnTo>
                      <a:pt x="1448" y="1977"/>
                    </a:lnTo>
                    <a:lnTo>
                      <a:pt x="1470" y="2026"/>
                    </a:lnTo>
                    <a:lnTo>
                      <a:pt x="1593" y="2012"/>
                    </a:lnTo>
                    <a:lnTo>
                      <a:pt x="1695" y="1831"/>
                    </a:lnTo>
                    <a:lnTo>
                      <a:pt x="1770" y="1743"/>
                    </a:lnTo>
                    <a:lnTo>
                      <a:pt x="1814" y="1682"/>
                    </a:lnTo>
                    <a:lnTo>
                      <a:pt x="1867" y="1607"/>
                    </a:lnTo>
                    <a:lnTo>
                      <a:pt x="1915" y="1510"/>
                    </a:lnTo>
                    <a:lnTo>
                      <a:pt x="1958" y="1545"/>
                    </a:lnTo>
                    <a:lnTo>
                      <a:pt x="1958" y="1487"/>
                    </a:lnTo>
                    <a:lnTo>
                      <a:pt x="1986" y="1448"/>
                    </a:lnTo>
                    <a:lnTo>
                      <a:pt x="2065" y="1474"/>
                    </a:lnTo>
                    <a:lnTo>
                      <a:pt x="2192" y="1633"/>
                    </a:lnTo>
                    <a:lnTo>
                      <a:pt x="2167" y="1192"/>
                    </a:lnTo>
                    <a:lnTo>
                      <a:pt x="2056" y="1386"/>
                    </a:lnTo>
                    <a:lnTo>
                      <a:pt x="1968" y="1373"/>
                    </a:lnTo>
                    <a:lnTo>
                      <a:pt x="1942" y="1254"/>
                    </a:lnTo>
                    <a:lnTo>
                      <a:pt x="1942" y="1192"/>
                    </a:lnTo>
                    <a:lnTo>
                      <a:pt x="1915" y="1152"/>
                    </a:lnTo>
                    <a:lnTo>
                      <a:pt x="1986" y="1055"/>
                    </a:lnTo>
                    <a:lnTo>
                      <a:pt x="2030" y="980"/>
                    </a:lnTo>
                    <a:lnTo>
                      <a:pt x="2070" y="958"/>
                    </a:lnTo>
                    <a:lnTo>
                      <a:pt x="2104" y="945"/>
                    </a:lnTo>
                    <a:lnTo>
                      <a:pt x="2131" y="883"/>
                    </a:lnTo>
                    <a:lnTo>
                      <a:pt x="2167" y="870"/>
                    </a:lnTo>
                    <a:lnTo>
                      <a:pt x="2211" y="870"/>
                    </a:lnTo>
                    <a:lnTo>
                      <a:pt x="2131" y="760"/>
                    </a:lnTo>
                    <a:lnTo>
                      <a:pt x="2056" y="786"/>
                    </a:lnTo>
                    <a:lnTo>
                      <a:pt x="2002" y="786"/>
                    </a:lnTo>
                    <a:lnTo>
                      <a:pt x="1958" y="747"/>
                    </a:lnTo>
                    <a:lnTo>
                      <a:pt x="1958" y="822"/>
                    </a:lnTo>
                    <a:lnTo>
                      <a:pt x="1915" y="897"/>
                    </a:lnTo>
                    <a:lnTo>
                      <a:pt x="1858" y="1020"/>
                    </a:lnTo>
                    <a:lnTo>
                      <a:pt x="1796" y="1069"/>
                    </a:lnTo>
                    <a:lnTo>
                      <a:pt x="1756" y="1069"/>
                    </a:lnTo>
                    <a:lnTo>
                      <a:pt x="1739" y="1152"/>
                    </a:lnTo>
                    <a:lnTo>
                      <a:pt x="1739" y="1192"/>
                    </a:lnTo>
                    <a:lnTo>
                      <a:pt x="1704" y="1227"/>
                    </a:lnTo>
                    <a:lnTo>
                      <a:pt x="1748" y="1373"/>
                    </a:lnTo>
                    <a:lnTo>
                      <a:pt x="1770" y="1448"/>
                    </a:lnTo>
                    <a:lnTo>
                      <a:pt x="1721" y="1558"/>
                    </a:lnTo>
                    <a:lnTo>
                      <a:pt x="1659" y="1633"/>
                    </a:lnTo>
                    <a:lnTo>
                      <a:pt x="1642" y="1743"/>
                    </a:lnTo>
                    <a:lnTo>
                      <a:pt x="1611" y="1831"/>
                    </a:lnTo>
                    <a:lnTo>
                      <a:pt x="1576" y="1831"/>
                    </a:lnTo>
                    <a:lnTo>
                      <a:pt x="1523" y="1839"/>
                    </a:lnTo>
                    <a:lnTo>
                      <a:pt x="1470" y="1880"/>
                    </a:lnTo>
                    <a:lnTo>
                      <a:pt x="1457" y="1866"/>
                    </a:lnTo>
                    <a:lnTo>
                      <a:pt x="1457" y="1805"/>
                    </a:lnTo>
                    <a:lnTo>
                      <a:pt x="1448" y="1708"/>
                    </a:lnTo>
                    <a:lnTo>
                      <a:pt x="1404" y="1708"/>
                    </a:lnTo>
                    <a:lnTo>
                      <a:pt x="1377" y="1646"/>
                    </a:lnTo>
                    <a:lnTo>
                      <a:pt x="1386" y="1558"/>
                    </a:lnTo>
                    <a:lnTo>
                      <a:pt x="1395" y="1510"/>
                    </a:lnTo>
                    <a:lnTo>
                      <a:pt x="1386" y="1487"/>
                    </a:lnTo>
                    <a:lnTo>
                      <a:pt x="1351" y="1510"/>
                    </a:lnTo>
                    <a:lnTo>
                      <a:pt x="1333" y="1510"/>
                    </a:lnTo>
                    <a:lnTo>
                      <a:pt x="1307" y="1496"/>
                    </a:lnTo>
                    <a:lnTo>
                      <a:pt x="1293" y="1487"/>
                    </a:lnTo>
                    <a:lnTo>
                      <a:pt x="1249" y="1536"/>
                    </a:lnTo>
                    <a:lnTo>
                      <a:pt x="1205" y="1598"/>
                    </a:lnTo>
                    <a:lnTo>
                      <a:pt x="1161" y="1659"/>
                    </a:lnTo>
                    <a:lnTo>
                      <a:pt x="1069" y="1646"/>
                    </a:lnTo>
                    <a:lnTo>
                      <a:pt x="1007" y="1633"/>
                    </a:lnTo>
                    <a:lnTo>
                      <a:pt x="967" y="1571"/>
                    </a:lnTo>
                    <a:lnTo>
                      <a:pt x="967" y="1536"/>
                    </a:lnTo>
                    <a:lnTo>
                      <a:pt x="994" y="1487"/>
                    </a:lnTo>
                    <a:lnTo>
                      <a:pt x="1024" y="1448"/>
                    </a:lnTo>
                    <a:lnTo>
                      <a:pt x="1051" y="1399"/>
                    </a:lnTo>
                    <a:lnTo>
                      <a:pt x="994" y="1426"/>
                    </a:lnTo>
                    <a:lnTo>
                      <a:pt x="967" y="1364"/>
                    </a:lnTo>
                    <a:lnTo>
                      <a:pt x="967" y="1324"/>
                    </a:lnTo>
                    <a:lnTo>
                      <a:pt x="1051" y="1311"/>
                    </a:lnTo>
                    <a:lnTo>
                      <a:pt x="1130" y="1302"/>
                    </a:lnTo>
                    <a:lnTo>
                      <a:pt x="1077" y="1263"/>
                    </a:lnTo>
                    <a:lnTo>
                      <a:pt x="998" y="1276"/>
                    </a:lnTo>
                    <a:lnTo>
                      <a:pt x="998" y="1201"/>
                    </a:lnTo>
                    <a:lnTo>
                      <a:pt x="1033" y="1152"/>
                    </a:lnTo>
                    <a:lnTo>
                      <a:pt x="1113" y="1104"/>
                    </a:lnTo>
                    <a:lnTo>
                      <a:pt x="1139" y="1055"/>
                    </a:lnTo>
                    <a:lnTo>
                      <a:pt x="1161" y="1029"/>
                    </a:lnTo>
                    <a:lnTo>
                      <a:pt x="1223" y="1020"/>
                    </a:lnTo>
                    <a:lnTo>
                      <a:pt x="1276" y="1029"/>
                    </a:lnTo>
                    <a:lnTo>
                      <a:pt x="1302" y="1055"/>
                    </a:lnTo>
                    <a:lnTo>
                      <a:pt x="1342" y="1020"/>
                    </a:lnTo>
                    <a:lnTo>
                      <a:pt x="1302" y="1007"/>
                    </a:lnTo>
                    <a:lnTo>
                      <a:pt x="1302" y="905"/>
                    </a:lnTo>
                    <a:lnTo>
                      <a:pt x="1413" y="795"/>
                    </a:lnTo>
                    <a:lnTo>
                      <a:pt x="1470" y="725"/>
                    </a:lnTo>
                    <a:lnTo>
                      <a:pt x="1505" y="711"/>
                    </a:lnTo>
                    <a:lnTo>
                      <a:pt x="1496" y="672"/>
                    </a:lnTo>
                    <a:lnTo>
                      <a:pt x="1549" y="601"/>
                    </a:lnTo>
                    <a:lnTo>
                      <a:pt x="1611" y="491"/>
                    </a:lnTo>
                    <a:lnTo>
                      <a:pt x="1677" y="438"/>
                    </a:lnTo>
                    <a:lnTo>
                      <a:pt x="1624" y="389"/>
                    </a:lnTo>
                    <a:lnTo>
                      <a:pt x="1765" y="279"/>
                    </a:lnTo>
                    <a:lnTo>
                      <a:pt x="1823" y="292"/>
                    </a:lnTo>
                    <a:lnTo>
                      <a:pt x="1814" y="231"/>
                    </a:lnTo>
                    <a:lnTo>
                      <a:pt x="1933" y="217"/>
                    </a:lnTo>
                    <a:lnTo>
                      <a:pt x="2158" y="26"/>
                    </a:lnTo>
                    <a:lnTo>
                      <a:pt x="2192" y="0"/>
                    </a:lnTo>
                    <a:lnTo>
                      <a:pt x="2148" y="143"/>
                    </a:lnTo>
                    <a:lnTo>
                      <a:pt x="2201" y="75"/>
                    </a:lnTo>
                    <a:lnTo>
                      <a:pt x="2258" y="48"/>
                    </a:lnTo>
                    <a:lnTo>
                      <a:pt x="2250" y="109"/>
                    </a:lnTo>
                    <a:lnTo>
                      <a:pt x="2422" y="33"/>
                    </a:lnTo>
                    <a:lnTo>
                      <a:pt x="2502" y="97"/>
                    </a:lnTo>
                    <a:lnTo>
                      <a:pt x="2387" y="156"/>
                    </a:lnTo>
                    <a:lnTo>
                      <a:pt x="2431" y="231"/>
                    </a:lnTo>
                    <a:lnTo>
                      <a:pt x="2594" y="217"/>
                    </a:lnTo>
                    <a:lnTo>
                      <a:pt x="2840" y="328"/>
                    </a:lnTo>
                    <a:lnTo>
                      <a:pt x="2827" y="451"/>
                    </a:lnTo>
                    <a:lnTo>
                      <a:pt x="2722" y="561"/>
                    </a:lnTo>
                    <a:lnTo>
                      <a:pt x="2568" y="623"/>
                    </a:lnTo>
                    <a:lnTo>
                      <a:pt x="2541" y="747"/>
                    </a:lnTo>
                    <a:lnTo>
                      <a:pt x="2550" y="870"/>
                    </a:lnTo>
                    <a:lnTo>
                      <a:pt x="2594" y="897"/>
                    </a:lnTo>
                    <a:lnTo>
                      <a:pt x="2603" y="958"/>
                    </a:lnTo>
                    <a:lnTo>
                      <a:pt x="2621" y="980"/>
                    </a:lnTo>
                    <a:lnTo>
                      <a:pt x="2656" y="1007"/>
                    </a:lnTo>
                    <a:lnTo>
                      <a:pt x="2665" y="1077"/>
                    </a:lnTo>
                    <a:lnTo>
                      <a:pt x="2713" y="1166"/>
                    </a:lnTo>
                    <a:lnTo>
                      <a:pt x="2713" y="1201"/>
                    </a:lnTo>
                    <a:lnTo>
                      <a:pt x="2766" y="1201"/>
                    </a:lnTo>
                    <a:lnTo>
                      <a:pt x="2783" y="1227"/>
                    </a:lnTo>
                    <a:lnTo>
                      <a:pt x="2827" y="1254"/>
                    </a:lnTo>
                    <a:lnTo>
                      <a:pt x="2849" y="1214"/>
                    </a:lnTo>
                    <a:lnTo>
                      <a:pt x="2876" y="1152"/>
                    </a:lnTo>
                    <a:lnTo>
                      <a:pt x="2893" y="1117"/>
                    </a:lnTo>
                    <a:lnTo>
                      <a:pt x="2937" y="1139"/>
                    </a:lnTo>
                    <a:lnTo>
                      <a:pt x="2989" y="1055"/>
                    </a:lnTo>
                    <a:lnTo>
                      <a:pt x="2989" y="994"/>
                    </a:lnTo>
                    <a:lnTo>
                      <a:pt x="3003" y="945"/>
                    </a:lnTo>
                    <a:lnTo>
                      <a:pt x="3011" y="905"/>
                    </a:lnTo>
                    <a:lnTo>
                      <a:pt x="3118" y="870"/>
                    </a:lnTo>
                    <a:lnTo>
                      <a:pt x="3201" y="835"/>
                    </a:lnTo>
                    <a:lnTo>
                      <a:pt x="3311" y="786"/>
                    </a:lnTo>
                    <a:lnTo>
                      <a:pt x="3443" y="822"/>
                    </a:lnTo>
                    <a:lnTo>
                      <a:pt x="3571" y="822"/>
                    </a:lnTo>
                    <a:lnTo>
                      <a:pt x="3783" y="822"/>
                    </a:lnTo>
                    <a:lnTo>
                      <a:pt x="3818" y="526"/>
                    </a:lnTo>
                    <a:lnTo>
                      <a:pt x="3937" y="539"/>
                    </a:lnTo>
                    <a:lnTo>
                      <a:pt x="4025" y="760"/>
                    </a:lnTo>
                    <a:lnTo>
                      <a:pt x="4043" y="575"/>
                    </a:lnTo>
                    <a:lnTo>
                      <a:pt x="4437" y="33"/>
                    </a:lnTo>
                    <a:lnTo>
                      <a:pt x="4590" y="33"/>
                    </a:lnTo>
                    <a:lnTo>
                      <a:pt x="4728" y="143"/>
                    </a:lnTo>
                    <a:lnTo>
                      <a:pt x="4908" y="135"/>
                    </a:lnTo>
                    <a:lnTo>
                      <a:pt x="5147" y="328"/>
                    </a:lnTo>
                    <a:lnTo>
                      <a:pt x="5424" y="438"/>
                    </a:lnTo>
                    <a:lnTo>
                      <a:pt x="5618" y="416"/>
                    </a:lnTo>
                    <a:lnTo>
                      <a:pt x="5879" y="539"/>
                    </a:lnTo>
                    <a:lnTo>
                      <a:pt x="6089" y="539"/>
                    </a:lnTo>
                    <a:lnTo>
                      <a:pt x="6194" y="451"/>
                    </a:lnTo>
                    <a:lnTo>
                      <a:pt x="6432" y="451"/>
                    </a:lnTo>
                    <a:lnTo>
                      <a:pt x="6559" y="553"/>
                    </a:lnTo>
                    <a:lnTo>
                      <a:pt x="6885" y="553"/>
                    </a:lnTo>
                    <a:lnTo>
                      <a:pt x="7160" y="711"/>
                    </a:lnTo>
                    <a:lnTo>
                      <a:pt x="7649" y="685"/>
                    </a:lnTo>
                    <a:lnTo>
                      <a:pt x="8447" y="760"/>
                    </a:lnTo>
                    <a:lnTo>
                      <a:pt x="8829" y="994"/>
                    </a:lnTo>
                    <a:lnTo>
                      <a:pt x="9154" y="1139"/>
                    </a:lnTo>
                    <a:lnTo>
                      <a:pt x="9362" y="1263"/>
                    </a:lnTo>
                    <a:lnTo>
                      <a:pt x="9300" y="1302"/>
                    </a:lnTo>
                    <a:lnTo>
                      <a:pt x="9154" y="1201"/>
                    </a:lnTo>
                    <a:lnTo>
                      <a:pt x="8825" y="1166"/>
                    </a:lnTo>
                    <a:lnTo>
                      <a:pt x="8917" y="1263"/>
                    </a:lnTo>
                    <a:lnTo>
                      <a:pt x="9063" y="1311"/>
                    </a:lnTo>
                    <a:lnTo>
                      <a:pt x="9019" y="1474"/>
                    </a:lnTo>
                    <a:lnTo>
                      <a:pt x="8864" y="1571"/>
                    </a:lnTo>
                    <a:lnTo>
                      <a:pt x="8815" y="1730"/>
                    </a:lnTo>
                    <a:lnTo>
                      <a:pt x="9019" y="1880"/>
                    </a:lnTo>
                    <a:lnTo>
                      <a:pt x="9163" y="2074"/>
                    </a:lnTo>
                    <a:lnTo>
                      <a:pt x="9243" y="2361"/>
                    </a:lnTo>
                    <a:lnTo>
                      <a:pt x="9146" y="2383"/>
                    </a:lnTo>
                    <a:lnTo>
                      <a:pt x="8944" y="2298"/>
                    </a:lnTo>
                    <a:lnTo>
                      <a:pt x="8730" y="2087"/>
                    </a:lnTo>
                    <a:lnTo>
                      <a:pt x="8645" y="1977"/>
                    </a:lnTo>
                    <a:lnTo>
                      <a:pt x="8593" y="1831"/>
                    </a:lnTo>
                    <a:lnTo>
                      <a:pt x="8540" y="1607"/>
                    </a:lnTo>
                    <a:lnTo>
                      <a:pt x="8455" y="1536"/>
                    </a:lnTo>
                    <a:lnTo>
                      <a:pt x="8377" y="1523"/>
                    </a:lnTo>
                    <a:lnTo>
                      <a:pt x="8311" y="1545"/>
                    </a:lnTo>
                    <a:lnTo>
                      <a:pt x="8386" y="1721"/>
                    </a:lnTo>
                    <a:lnTo>
                      <a:pt x="8183" y="1743"/>
                    </a:lnTo>
                    <a:lnTo>
                      <a:pt x="8086" y="1659"/>
                    </a:lnTo>
                    <a:lnTo>
                      <a:pt x="7905" y="1708"/>
                    </a:lnTo>
                    <a:lnTo>
                      <a:pt x="7768" y="1839"/>
                    </a:lnTo>
                    <a:lnTo>
                      <a:pt x="7768" y="1914"/>
                    </a:lnTo>
                    <a:lnTo>
                      <a:pt x="7821" y="2039"/>
                    </a:lnTo>
                    <a:lnTo>
                      <a:pt x="8037" y="2074"/>
                    </a:lnTo>
                    <a:lnTo>
                      <a:pt x="8209" y="2223"/>
                    </a:lnTo>
                    <a:lnTo>
                      <a:pt x="8500" y="2628"/>
                    </a:lnTo>
                    <a:lnTo>
                      <a:pt x="8618" y="2897"/>
                    </a:lnTo>
                    <a:lnTo>
                      <a:pt x="8637" y="3179"/>
                    </a:lnTo>
                    <a:lnTo>
                      <a:pt x="8611" y="3413"/>
                    </a:lnTo>
                    <a:lnTo>
                      <a:pt x="8540" y="3413"/>
                    </a:lnTo>
                    <a:lnTo>
                      <a:pt x="8465" y="3329"/>
                    </a:lnTo>
                    <a:lnTo>
                      <a:pt x="8355" y="3439"/>
                    </a:lnTo>
                    <a:lnTo>
                      <a:pt x="8240" y="3536"/>
                    </a:lnTo>
                    <a:lnTo>
                      <a:pt x="8223" y="3698"/>
                    </a:lnTo>
                    <a:lnTo>
                      <a:pt x="8346" y="3892"/>
                    </a:lnTo>
                    <a:lnTo>
                      <a:pt x="8267" y="4052"/>
                    </a:lnTo>
                    <a:lnTo>
                      <a:pt x="8240" y="4325"/>
                    </a:lnTo>
                    <a:lnTo>
                      <a:pt x="8386" y="4497"/>
                    </a:lnTo>
                    <a:lnTo>
                      <a:pt x="8549" y="4546"/>
                    </a:lnTo>
                    <a:lnTo>
                      <a:pt x="8720" y="4730"/>
                    </a:lnTo>
                    <a:lnTo>
                      <a:pt x="8864" y="4976"/>
                    </a:lnTo>
                    <a:lnTo>
                      <a:pt x="8873" y="5342"/>
                    </a:lnTo>
                    <a:lnTo>
                      <a:pt x="8825" y="5513"/>
                    </a:lnTo>
                    <a:lnTo>
                      <a:pt x="8671" y="5663"/>
                    </a:lnTo>
                    <a:lnTo>
                      <a:pt x="8483" y="5739"/>
                    </a:lnTo>
                    <a:lnTo>
                      <a:pt x="8364" y="5848"/>
                    </a:lnTo>
                    <a:lnTo>
                      <a:pt x="8293" y="5786"/>
                    </a:lnTo>
                    <a:lnTo>
                      <a:pt x="8231" y="5848"/>
                    </a:lnTo>
                    <a:lnTo>
                      <a:pt x="8214" y="6119"/>
                    </a:lnTo>
                    <a:lnTo>
                      <a:pt x="8258" y="6278"/>
                    </a:lnTo>
                    <a:lnTo>
                      <a:pt x="8447" y="6463"/>
                    </a:lnTo>
                    <a:lnTo>
                      <a:pt x="8522" y="6648"/>
                    </a:lnTo>
                    <a:lnTo>
                      <a:pt x="8584" y="6745"/>
                    </a:lnTo>
                    <a:lnTo>
                      <a:pt x="8567" y="6944"/>
                    </a:lnTo>
                    <a:lnTo>
                      <a:pt x="8447" y="7102"/>
                    </a:lnTo>
                    <a:lnTo>
                      <a:pt x="8320" y="7102"/>
                    </a:lnTo>
                    <a:lnTo>
                      <a:pt x="8112" y="6869"/>
                    </a:lnTo>
                    <a:lnTo>
                      <a:pt x="7967" y="6785"/>
                    </a:lnTo>
                    <a:lnTo>
                      <a:pt x="7905" y="6736"/>
                    </a:lnTo>
                    <a:lnTo>
                      <a:pt x="7848" y="6856"/>
                    </a:lnTo>
                    <a:lnTo>
                      <a:pt x="7865" y="7032"/>
                    </a:lnTo>
                    <a:lnTo>
                      <a:pt x="7914" y="7163"/>
                    </a:lnTo>
                    <a:lnTo>
                      <a:pt x="7949" y="7374"/>
                    </a:lnTo>
                    <a:lnTo>
                      <a:pt x="8077" y="7445"/>
                    </a:lnTo>
                    <a:lnTo>
                      <a:pt x="8037" y="7554"/>
                    </a:lnTo>
                    <a:lnTo>
                      <a:pt x="8046" y="7717"/>
                    </a:lnTo>
                    <a:lnTo>
                      <a:pt x="8086" y="7876"/>
                    </a:lnTo>
                    <a:lnTo>
                      <a:pt x="8002" y="7862"/>
                    </a:lnTo>
                    <a:lnTo>
                      <a:pt x="7905" y="7677"/>
                    </a:lnTo>
                    <a:lnTo>
                      <a:pt x="7914" y="7483"/>
                    </a:lnTo>
                    <a:lnTo>
                      <a:pt x="7883" y="7423"/>
                    </a:lnTo>
                    <a:lnTo>
                      <a:pt x="7848" y="7204"/>
                    </a:lnTo>
                    <a:lnTo>
                      <a:pt x="7804" y="7141"/>
                    </a:lnTo>
                    <a:lnTo>
                      <a:pt x="7786" y="6833"/>
                    </a:lnTo>
                    <a:lnTo>
                      <a:pt x="7729" y="6648"/>
                    </a:lnTo>
                    <a:lnTo>
                      <a:pt x="7623" y="6476"/>
                    </a:lnTo>
                    <a:lnTo>
                      <a:pt x="7438" y="6379"/>
                    </a:lnTo>
                    <a:lnTo>
                      <a:pt x="7305" y="6216"/>
                    </a:lnTo>
                    <a:lnTo>
                      <a:pt x="7257" y="6097"/>
                    </a:lnTo>
                    <a:lnTo>
                      <a:pt x="7160" y="5960"/>
                    </a:lnTo>
                    <a:lnTo>
                      <a:pt x="7013" y="5651"/>
                    </a:lnTo>
                    <a:lnTo>
                      <a:pt x="6885" y="5676"/>
                    </a:lnTo>
                    <a:lnTo>
                      <a:pt x="6713" y="5822"/>
                    </a:lnTo>
                    <a:lnTo>
                      <a:pt x="6639" y="5947"/>
                    </a:lnTo>
                    <a:lnTo>
                      <a:pt x="6485" y="6181"/>
                    </a:lnTo>
                    <a:lnTo>
                      <a:pt x="6369" y="6428"/>
                    </a:lnTo>
                    <a:lnTo>
                      <a:pt x="6330" y="6512"/>
                    </a:lnTo>
                    <a:lnTo>
                      <a:pt x="6369" y="6798"/>
                    </a:lnTo>
                    <a:lnTo>
                      <a:pt x="6366" y="7080"/>
                    </a:lnTo>
                    <a:lnTo>
                      <a:pt x="6225" y="7273"/>
                    </a:lnTo>
                    <a:lnTo>
                      <a:pt x="6150" y="7287"/>
                    </a:lnTo>
                    <a:lnTo>
                      <a:pt x="5989" y="6882"/>
                    </a:lnTo>
                    <a:lnTo>
                      <a:pt x="5860" y="6600"/>
                    </a:lnTo>
                    <a:lnTo>
                      <a:pt x="5605" y="6057"/>
                    </a:lnTo>
                    <a:lnTo>
                      <a:pt x="5596" y="5848"/>
                    </a:lnTo>
                    <a:lnTo>
                      <a:pt x="5535" y="5747"/>
                    </a:lnTo>
                    <a:lnTo>
                      <a:pt x="5491" y="5883"/>
                    </a:lnTo>
                    <a:lnTo>
                      <a:pt x="5270" y="5576"/>
                    </a:lnTo>
                    <a:lnTo>
                      <a:pt x="4970" y="5342"/>
                    </a:lnTo>
                    <a:lnTo>
                      <a:pt x="4781" y="5395"/>
                    </a:lnTo>
                    <a:lnTo>
                      <a:pt x="4506" y="5368"/>
                    </a:lnTo>
                    <a:lnTo>
                      <a:pt x="4374" y="5197"/>
                    </a:lnTo>
                    <a:lnTo>
                      <a:pt x="4228" y="5219"/>
                    </a:lnTo>
                    <a:lnTo>
                      <a:pt x="4025" y="5148"/>
                    </a:lnTo>
                    <a:lnTo>
                      <a:pt x="3598" y="4572"/>
                    </a:lnTo>
                    <a:lnTo>
                      <a:pt x="3620" y="4805"/>
                    </a:lnTo>
                    <a:lnTo>
                      <a:pt x="3752" y="5136"/>
                    </a:lnTo>
                    <a:lnTo>
                      <a:pt x="3898" y="5368"/>
                    </a:lnTo>
                    <a:lnTo>
                      <a:pt x="4052" y="5491"/>
                    </a:lnTo>
                    <a:lnTo>
                      <a:pt x="4221" y="5395"/>
                    </a:lnTo>
                    <a:lnTo>
                      <a:pt x="4362" y="5395"/>
                    </a:lnTo>
                    <a:lnTo>
                      <a:pt x="4537" y="5601"/>
                    </a:lnTo>
                    <a:lnTo>
                      <a:pt x="4643" y="5760"/>
                    </a:lnTo>
                    <a:lnTo>
                      <a:pt x="4625" y="5861"/>
                    </a:lnTo>
                    <a:lnTo>
                      <a:pt x="4318" y="6318"/>
                    </a:lnTo>
                    <a:lnTo>
                      <a:pt x="4110" y="6490"/>
                    </a:lnTo>
                    <a:lnTo>
                      <a:pt x="3682" y="6710"/>
                    </a:lnTo>
                    <a:lnTo>
                      <a:pt x="3554" y="6785"/>
                    </a:lnTo>
                    <a:lnTo>
                      <a:pt x="3474" y="6710"/>
                    </a:lnTo>
                    <a:lnTo>
                      <a:pt x="3452" y="6622"/>
                    </a:lnTo>
                    <a:lnTo>
                      <a:pt x="3443" y="6490"/>
                    </a:lnTo>
                    <a:lnTo>
                      <a:pt x="3408" y="6353"/>
                    </a:lnTo>
                    <a:lnTo>
                      <a:pt x="3346" y="6243"/>
                    </a:lnTo>
                    <a:lnTo>
                      <a:pt x="3298" y="6146"/>
                    </a:lnTo>
                    <a:lnTo>
                      <a:pt x="3219" y="6009"/>
                    </a:lnTo>
                    <a:lnTo>
                      <a:pt x="3174" y="5920"/>
                    </a:lnTo>
                    <a:lnTo>
                      <a:pt x="3145" y="5808"/>
                    </a:lnTo>
                    <a:lnTo>
                      <a:pt x="3083" y="5712"/>
                    </a:lnTo>
                    <a:lnTo>
                      <a:pt x="2989" y="5464"/>
                    </a:lnTo>
                    <a:lnTo>
                      <a:pt x="2937" y="5368"/>
                    </a:lnTo>
                    <a:lnTo>
                      <a:pt x="2867" y="5232"/>
                    </a:lnTo>
                    <a:lnTo>
                      <a:pt x="2757" y="5048"/>
                    </a:lnTo>
                    <a:lnTo>
                      <a:pt x="2696" y="4937"/>
                    </a:lnTo>
                    <a:lnTo>
                      <a:pt x="2647" y="4866"/>
                    </a:lnTo>
                    <a:lnTo>
                      <a:pt x="2586" y="4705"/>
                    </a:lnTo>
                    <a:lnTo>
                      <a:pt x="2766" y="4559"/>
                    </a:lnTo>
                    <a:lnTo>
                      <a:pt x="2840" y="4237"/>
                    </a:lnTo>
                    <a:lnTo>
                      <a:pt x="2674" y="4153"/>
                    </a:lnTo>
                    <a:lnTo>
                      <a:pt x="2440" y="4202"/>
                    </a:lnTo>
                    <a:lnTo>
                      <a:pt x="2387" y="4167"/>
                    </a:lnTo>
                    <a:lnTo>
                      <a:pt x="2365" y="4167"/>
                    </a:lnTo>
                    <a:lnTo>
                      <a:pt x="2329" y="4167"/>
                    </a:lnTo>
                    <a:lnTo>
                      <a:pt x="2302" y="4167"/>
                    </a:lnTo>
                    <a:lnTo>
                      <a:pt x="2294" y="4105"/>
                    </a:lnTo>
                    <a:lnTo>
                      <a:pt x="2277" y="4052"/>
                    </a:lnTo>
                    <a:lnTo>
                      <a:pt x="2277" y="3955"/>
                    </a:lnTo>
                    <a:lnTo>
                      <a:pt x="2233" y="3905"/>
                    </a:lnTo>
                    <a:lnTo>
                      <a:pt x="2223" y="3844"/>
                    </a:lnTo>
                    <a:lnTo>
                      <a:pt x="2201" y="3830"/>
                    </a:lnTo>
                    <a:lnTo>
                      <a:pt x="2175" y="3783"/>
                    </a:lnTo>
                    <a:lnTo>
                      <a:pt x="2167" y="3734"/>
                    </a:lnTo>
                    <a:lnTo>
                      <a:pt x="2148" y="3686"/>
                    </a:lnTo>
                    <a:lnTo>
                      <a:pt x="2131" y="3659"/>
                    </a:lnTo>
                    <a:lnTo>
                      <a:pt x="2077" y="3659"/>
                    </a:lnTo>
                    <a:lnTo>
                      <a:pt x="2048" y="3659"/>
                    </a:lnTo>
                    <a:lnTo>
                      <a:pt x="2030" y="3659"/>
                    </a:lnTo>
                    <a:lnTo>
                      <a:pt x="2021" y="3720"/>
                    </a:lnTo>
                    <a:lnTo>
                      <a:pt x="2021" y="3783"/>
                    </a:lnTo>
                    <a:lnTo>
                      <a:pt x="2021" y="3858"/>
                    </a:lnTo>
                    <a:lnTo>
                      <a:pt x="2021" y="3932"/>
                    </a:lnTo>
                    <a:lnTo>
                      <a:pt x="2021" y="3981"/>
                    </a:lnTo>
                    <a:lnTo>
                      <a:pt x="1977" y="4003"/>
                    </a:lnTo>
                    <a:lnTo>
                      <a:pt x="1942" y="4052"/>
                    </a:lnTo>
                    <a:lnTo>
                      <a:pt x="1893" y="3981"/>
                    </a:lnTo>
                    <a:lnTo>
                      <a:pt x="1858" y="3880"/>
                    </a:lnTo>
                    <a:lnTo>
                      <a:pt x="1867" y="3769"/>
                    </a:lnTo>
                    <a:lnTo>
                      <a:pt x="1814" y="3624"/>
                    </a:lnTo>
                    <a:lnTo>
                      <a:pt x="1787" y="3527"/>
                    </a:lnTo>
                    <a:lnTo>
                      <a:pt x="1730" y="3465"/>
                    </a:lnTo>
                    <a:lnTo>
                      <a:pt x="1659" y="3404"/>
                    </a:lnTo>
                    <a:lnTo>
                      <a:pt x="1624" y="3316"/>
                    </a:lnTo>
                    <a:lnTo>
                      <a:pt x="1602" y="3254"/>
                    </a:lnTo>
                    <a:lnTo>
                      <a:pt x="1540" y="3241"/>
                    </a:lnTo>
                    <a:lnTo>
                      <a:pt x="1523" y="3205"/>
                    </a:lnTo>
                    <a:lnTo>
                      <a:pt x="1479" y="3205"/>
                    </a:lnTo>
                    <a:lnTo>
                      <a:pt x="1448" y="3267"/>
                    </a:lnTo>
                    <a:lnTo>
                      <a:pt x="1413" y="3316"/>
                    </a:lnTo>
                    <a:lnTo>
                      <a:pt x="1487" y="3377"/>
                    </a:lnTo>
                    <a:lnTo>
                      <a:pt x="1532" y="3465"/>
                    </a:lnTo>
                    <a:lnTo>
                      <a:pt x="1611" y="3576"/>
                    </a:lnTo>
                    <a:lnTo>
                      <a:pt x="1642" y="3624"/>
                    </a:lnTo>
                    <a:lnTo>
                      <a:pt x="1704" y="3659"/>
                    </a:lnTo>
                    <a:lnTo>
                      <a:pt x="1748" y="3734"/>
                    </a:lnTo>
                    <a:lnTo>
                      <a:pt x="1695" y="3822"/>
                    </a:lnTo>
                    <a:lnTo>
                      <a:pt x="1686" y="3783"/>
                    </a:lnTo>
                    <a:lnTo>
                      <a:pt x="1686" y="3734"/>
                    </a:lnTo>
                    <a:lnTo>
                      <a:pt x="1659" y="3844"/>
                    </a:lnTo>
                    <a:lnTo>
                      <a:pt x="1651" y="3942"/>
                    </a:lnTo>
                    <a:lnTo>
                      <a:pt x="1602" y="3968"/>
                    </a:lnTo>
                    <a:lnTo>
                      <a:pt x="1615" y="3844"/>
                    </a:lnTo>
                    <a:lnTo>
                      <a:pt x="1611" y="3783"/>
                    </a:lnTo>
                    <a:lnTo>
                      <a:pt x="1549" y="3747"/>
                    </a:lnTo>
                    <a:lnTo>
                      <a:pt x="1523" y="3720"/>
                    </a:lnTo>
                    <a:lnTo>
                      <a:pt x="1496" y="3673"/>
                    </a:lnTo>
                    <a:lnTo>
                      <a:pt x="1448" y="3646"/>
                    </a:lnTo>
                    <a:lnTo>
                      <a:pt x="1413" y="3610"/>
                    </a:lnTo>
                    <a:lnTo>
                      <a:pt x="1377" y="3536"/>
                    </a:lnTo>
                    <a:lnTo>
                      <a:pt x="1333" y="3501"/>
                    </a:lnTo>
                    <a:lnTo>
                      <a:pt x="1307" y="3426"/>
                    </a:lnTo>
                    <a:lnTo>
                      <a:pt x="1302" y="3364"/>
                    </a:lnTo>
                    <a:lnTo>
                      <a:pt x="1267" y="3342"/>
                    </a:lnTo>
                    <a:lnTo>
                      <a:pt x="1232" y="3302"/>
                    </a:lnTo>
                    <a:lnTo>
                      <a:pt x="1161" y="3302"/>
                    </a:lnTo>
                    <a:lnTo>
                      <a:pt x="1104" y="3316"/>
                    </a:lnTo>
                    <a:lnTo>
                      <a:pt x="1033" y="3302"/>
                    </a:lnTo>
                    <a:lnTo>
                      <a:pt x="914" y="3316"/>
                    </a:lnTo>
                    <a:lnTo>
                      <a:pt x="830" y="3329"/>
                    </a:lnTo>
                    <a:lnTo>
                      <a:pt x="804" y="3355"/>
                    </a:lnTo>
                    <a:lnTo>
                      <a:pt x="795" y="3426"/>
                    </a:lnTo>
                    <a:lnTo>
                      <a:pt x="795" y="3514"/>
                    </a:lnTo>
                    <a:lnTo>
                      <a:pt x="742" y="3598"/>
                    </a:lnTo>
                    <a:lnTo>
                      <a:pt x="707" y="3637"/>
                    </a:lnTo>
                    <a:lnTo>
                      <a:pt x="689" y="3659"/>
                    </a:lnTo>
                    <a:lnTo>
                      <a:pt x="667" y="3720"/>
                    </a:lnTo>
                    <a:lnTo>
                      <a:pt x="650" y="3769"/>
                    </a:lnTo>
                    <a:lnTo>
                      <a:pt x="676" y="3808"/>
                    </a:lnTo>
                    <a:lnTo>
                      <a:pt x="676" y="3880"/>
                    </a:lnTo>
                    <a:lnTo>
                      <a:pt x="667" y="3919"/>
                    </a:lnTo>
                    <a:lnTo>
                      <a:pt x="650" y="3968"/>
                    </a:lnTo>
                    <a:lnTo>
                      <a:pt x="606" y="4052"/>
                    </a:lnTo>
                    <a:lnTo>
                      <a:pt x="579" y="4017"/>
                    </a:lnTo>
                    <a:lnTo>
                      <a:pt x="553" y="4043"/>
                    </a:lnTo>
                    <a:lnTo>
                      <a:pt x="522" y="4078"/>
                    </a:lnTo>
                    <a:lnTo>
                      <a:pt x="469" y="4092"/>
                    </a:lnTo>
                    <a:lnTo>
                      <a:pt x="416" y="4153"/>
                    </a:lnTo>
                    <a:lnTo>
                      <a:pt x="367" y="4167"/>
                    </a:lnTo>
                    <a:lnTo>
                      <a:pt x="315" y="4167"/>
                    </a:lnTo>
                    <a:lnTo>
                      <a:pt x="263" y="4167"/>
                    </a:lnTo>
                    <a:lnTo>
                      <a:pt x="153" y="4202"/>
                    </a:lnTo>
                    <a:lnTo>
                      <a:pt x="99" y="4202"/>
                    </a:lnTo>
                    <a:lnTo>
                      <a:pt x="75" y="4114"/>
                    </a:lnTo>
                    <a:lnTo>
                      <a:pt x="53" y="4003"/>
                    </a:lnTo>
                    <a:lnTo>
                      <a:pt x="34" y="3905"/>
                    </a:lnTo>
                    <a:lnTo>
                      <a:pt x="26" y="3808"/>
                    </a:lnTo>
                    <a:lnTo>
                      <a:pt x="26" y="3686"/>
                    </a:lnTo>
                    <a:lnTo>
                      <a:pt x="0" y="3536"/>
                    </a:lnTo>
                  </a:path>
                </a:pathLst>
              </a:custGeom>
              <a:gradFill rotWithShape="0">
                <a:gsLst>
                  <a:gs pos="0">
                    <a:srgbClr val="6D8AA7"/>
                  </a:gs>
                  <a:gs pos="50000">
                    <a:srgbClr val="003366"/>
                  </a:gs>
                  <a:gs pos="100000">
                    <a:srgbClr val="6D8AA7"/>
                  </a:gs>
                </a:gsLst>
                <a:lin ang="2700000" scaled="1"/>
              </a:gradFill>
              <a:ln w="9525">
                <a:solidFill>
                  <a:srgbClr val="3F8DE2"/>
                </a:solidFill>
                <a:round/>
                <a:headEnd/>
                <a:tailEnd/>
              </a:ln>
              <a:effectLst>
                <a:outerShdw blurRad="63500" dist="53882" dir="2700000" algn="ctr" rotWithShape="0">
                  <a:srgbClr val="000000">
                    <a:alpha val="74997"/>
                  </a:srgbClr>
                </a:outerShdw>
              </a:effectLst>
            </p:spPr>
            <p:txBody>
              <a:bodyPr wrap="none" anchor="ctr"/>
              <a:lstStyle/>
              <a:p>
                <a:endParaRPr lang="en-US" b="0" dirty="0">
                  <a:latin typeface="Century Gothic" panose="020B0502020202020204" pitchFamily="34" charset="0"/>
                </a:endParaRPr>
              </a:p>
            </p:txBody>
          </p:sp>
        </p:grpSp>
        <p:sp>
          <p:nvSpPr>
            <p:cNvPr id="45" name="Freeform 33"/>
            <p:cNvSpPr>
              <a:spLocks noChangeArrowheads="1"/>
            </p:cNvSpPr>
            <p:nvPr/>
          </p:nvSpPr>
          <p:spPr bwMode="auto">
            <a:xfrm>
              <a:off x="148" y="1006"/>
              <a:ext cx="1258" cy="1222"/>
            </a:xfrm>
            <a:custGeom>
              <a:avLst/>
              <a:gdLst>
                <a:gd name="T0" fmla="*/ 5 w 5553"/>
                <a:gd name="T1" fmla="*/ 7 h 6823"/>
                <a:gd name="T2" fmla="*/ 4 w 5553"/>
                <a:gd name="T3" fmla="*/ 5 h 6823"/>
                <a:gd name="T4" fmla="*/ 9 w 5553"/>
                <a:gd name="T5" fmla="*/ 3 h 6823"/>
                <a:gd name="T6" fmla="*/ 12 w 5553"/>
                <a:gd name="T7" fmla="*/ 2 h 6823"/>
                <a:gd name="T8" fmla="*/ 15 w 5553"/>
                <a:gd name="T9" fmla="*/ 2 h 6823"/>
                <a:gd name="T10" fmla="*/ 28 w 5553"/>
                <a:gd name="T11" fmla="*/ 2 h 6823"/>
                <a:gd name="T12" fmla="*/ 34 w 5553"/>
                <a:gd name="T13" fmla="*/ 2 h 6823"/>
                <a:gd name="T14" fmla="*/ 32 w 5553"/>
                <a:gd name="T15" fmla="*/ 2 h 6823"/>
                <a:gd name="T16" fmla="*/ 30 w 5553"/>
                <a:gd name="T17" fmla="*/ 0 h 6823"/>
                <a:gd name="T18" fmla="*/ 33 w 5553"/>
                <a:gd name="T19" fmla="*/ 0 h 6823"/>
                <a:gd name="T20" fmla="*/ 36 w 5553"/>
                <a:gd name="T21" fmla="*/ 1 h 6823"/>
                <a:gd name="T22" fmla="*/ 39 w 5553"/>
                <a:gd name="T23" fmla="*/ 3 h 6823"/>
                <a:gd name="T24" fmla="*/ 39 w 5553"/>
                <a:gd name="T25" fmla="*/ 1 h 6823"/>
                <a:gd name="T26" fmla="*/ 45 w 5553"/>
                <a:gd name="T27" fmla="*/ 3 h 6823"/>
                <a:gd name="T28" fmla="*/ 45 w 5553"/>
                <a:gd name="T29" fmla="*/ 3 h 6823"/>
                <a:gd name="T30" fmla="*/ 43 w 5553"/>
                <a:gd name="T31" fmla="*/ 5 h 6823"/>
                <a:gd name="T32" fmla="*/ 42 w 5553"/>
                <a:gd name="T33" fmla="*/ 8 h 6823"/>
                <a:gd name="T34" fmla="*/ 48 w 5553"/>
                <a:gd name="T35" fmla="*/ 9 h 6823"/>
                <a:gd name="T36" fmla="*/ 48 w 5553"/>
                <a:gd name="T37" fmla="*/ 12 h 6823"/>
                <a:gd name="T38" fmla="*/ 49 w 5553"/>
                <a:gd name="T39" fmla="*/ 10 h 6823"/>
                <a:gd name="T40" fmla="*/ 49 w 5553"/>
                <a:gd name="T41" fmla="*/ 6 h 6823"/>
                <a:gd name="T42" fmla="*/ 53 w 5553"/>
                <a:gd name="T43" fmla="*/ 7 h 6823"/>
                <a:gd name="T44" fmla="*/ 56 w 5553"/>
                <a:gd name="T45" fmla="*/ 6 h 6823"/>
                <a:gd name="T46" fmla="*/ 61 w 5553"/>
                <a:gd name="T47" fmla="*/ 9 h 6823"/>
                <a:gd name="T48" fmla="*/ 65 w 5553"/>
                <a:gd name="T49" fmla="*/ 11 h 6823"/>
                <a:gd name="T50" fmla="*/ 62 w 5553"/>
                <a:gd name="T51" fmla="*/ 12 h 6823"/>
                <a:gd name="T52" fmla="*/ 57 w 5553"/>
                <a:gd name="T53" fmla="*/ 13 h 6823"/>
                <a:gd name="T54" fmla="*/ 60 w 5553"/>
                <a:gd name="T55" fmla="*/ 14 h 6823"/>
                <a:gd name="T56" fmla="*/ 62 w 5553"/>
                <a:gd name="T57" fmla="*/ 16 h 6823"/>
                <a:gd name="T58" fmla="*/ 60 w 5553"/>
                <a:gd name="T59" fmla="*/ 16 h 6823"/>
                <a:gd name="T60" fmla="*/ 59 w 5553"/>
                <a:gd name="T61" fmla="*/ 17 h 6823"/>
                <a:gd name="T62" fmla="*/ 56 w 5553"/>
                <a:gd name="T63" fmla="*/ 18 h 6823"/>
                <a:gd name="T64" fmla="*/ 55 w 5553"/>
                <a:gd name="T65" fmla="*/ 21 h 6823"/>
                <a:gd name="T66" fmla="*/ 52 w 5553"/>
                <a:gd name="T67" fmla="*/ 25 h 6823"/>
                <a:gd name="T68" fmla="*/ 53 w 5553"/>
                <a:gd name="T69" fmla="*/ 29 h 6823"/>
                <a:gd name="T70" fmla="*/ 51 w 5553"/>
                <a:gd name="T71" fmla="*/ 27 h 6823"/>
                <a:gd name="T72" fmla="*/ 48 w 5553"/>
                <a:gd name="T73" fmla="*/ 25 h 6823"/>
                <a:gd name="T74" fmla="*/ 46 w 5553"/>
                <a:gd name="T75" fmla="*/ 26 h 6823"/>
                <a:gd name="T76" fmla="*/ 41 w 5553"/>
                <a:gd name="T77" fmla="*/ 27 h 6823"/>
                <a:gd name="T78" fmla="*/ 39 w 5553"/>
                <a:gd name="T79" fmla="*/ 29 h 6823"/>
                <a:gd name="T80" fmla="*/ 44 w 5553"/>
                <a:gd name="T81" fmla="*/ 33 h 6823"/>
                <a:gd name="T82" fmla="*/ 45 w 5553"/>
                <a:gd name="T83" fmla="*/ 31 h 6823"/>
                <a:gd name="T84" fmla="*/ 48 w 5553"/>
                <a:gd name="T85" fmla="*/ 32 h 6823"/>
                <a:gd name="T86" fmla="*/ 49 w 5553"/>
                <a:gd name="T87" fmla="*/ 34 h 6823"/>
                <a:gd name="T88" fmla="*/ 51 w 5553"/>
                <a:gd name="T89" fmla="*/ 36 h 6823"/>
                <a:gd name="T90" fmla="*/ 53 w 5553"/>
                <a:gd name="T91" fmla="*/ 39 h 6823"/>
                <a:gd name="T92" fmla="*/ 58 w 5553"/>
                <a:gd name="T93" fmla="*/ 38 h 6823"/>
                <a:gd name="T94" fmla="*/ 55 w 5553"/>
                <a:gd name="T95" fmla="*/ 39 h 6823"/>
                <a:gd name="T96" fmla="*/ 50 w 5553"/>
                <a:gd name="T97" fmla="*/ 38 h 6823"/>
                <a:gd name="T98" fmla="*/ 46 w 5553"/>
                <a:gd name="T99" fmla="*/ 36 h 6823"/>
                <a:gd name="T100" fmla="*/ 44 w 5553"/>
                <a:gd name="T101" fmla="*/ 35 h 6823"/>
                <a:gd name="T102" fmla="*/ 39 w 5553"/>
                <a:gd name="T103" fmla="*/ 34 h 6823"/>
                <a:gd name="T104" fmla="*/ 32 w 5553"/>
                <a:gd name="T105" fmla="*/ 30 h 6823"/>
                <a:gd name="T106" fmla="*/ 26 w 5553"/>
                <a:gd name="T107" fmla="*/ 25 h 6823"/>
                <a:gd name="T108" fmla="*/ 28 w 5553"/>
                <a:gd name="T109" fmla="*/ 30 h 6823"/>
                <a:gd name="T110" fmla="*/ 24 w 5553"/>
                <a:gd name="T111" fmla="*/ 26 h 6823"/>
                <a:gd name="T112" fmla="*/ 20 w 5553"/>
                <a:gd name="T113" fmla="*/ 19 h 6823"/>
                <a:gd name="T114" fmla="*/ 20 w 5553"/>
                <a:gd name="T115" fmla="*/ 14 h 6823"/>
                <a:gd name="T116" fmla="*/ 19 w 5553"/>
                <a:gd name="T117" fmla="*/ 11 h 6823"/>
                <a:gd name="T118" fmla="*/ 18 w 5553"/>
                <a:gd name="T119" fmla="*/ 8 h 6823"/>
                <a:gd name="T120" fmla="*/ 16 w 5553"/>
                <a:gd name="T121" fmla="*/ 7 h 6823"/>
                <a:gd name="T122" fmla="*/ 10 w 5553"/>
                <a:gd name="T123" fmla="*/ 7 h 6823"/>
                <a:gd name="T124" fmla="*/ 6 w 5553"/>
                <a:gd name="T125" fmla="*/ 9 h 6823"/>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5553"/>
                <a:gd name="T190" fmla="*/ 0 h 6823"/>
                <a:gd name="T191" fmla="*/ 5553 w 5553"/>
                <a:gd name="T192" fmla="*/ 6823 h 6823"/>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5553" h="6823">
                  <a:moveTo>
                    <a:pt x="0" y="1752"/>
                  </a:moveTo>
                  <a:lnTo>
                    <a:pt x="262" y="1518"/>
                  </a:lnTo>
                  <a:lnTo>
                    <a:pt x="416" y="1421"/>
                  </a:lnTo>
                  <a:lnTo>
                    <a:pt x="442" y="1276"/>
                  </a:lnTo>
                  <a:lnTo>
                    <a:pt x="323" y="1188"/>
                  </a:lnTo>
                  <a:lnTo>
                    <a:pt x="315" y="1016"/>
                  </a:lnTo>
                  <a:lnTo>
                    <a:pt x="367" y="967"/>
                  </a:lnTo>
                  <a:lnTo>
                    <a:pt x="359" y="892"/>
                  </a:lnTo>
                  <a:lnTo>
                    <a:pt x="561" y="870"/>
                  </a:lnTo>
                  <a:lnTo>
                    <a:pt x="614" y="733"/>
                  </a:lnTo>
                  <a:lnTo>
                    <a:pt x="623" y="610"/>
                  </a:lnTo>
                  <a:lnTo>
                    <a:pt x="795" y="575"/>
                  </a:lnTo>
                  <a:lnTo>
                    <a:pt x="813" y="451"/>
                  </a:lnTo>
                  <a:lnTo>
                    <a:pt x="650" y="416"/>
                  </a:lnTo>
                  <a:lnTo>
                    <a:pt x="725" y="328"/>
                  </a:lnTo>
                  <a:lnTo>
                    <a:pt x="989" y="328"/>
                  </a:lnTo>
                  <a:lnTo>
                    <a:pt x="1069" y="231"/>
                  </a:lnTo>
                  <a:lnTo>
                    <a:pt x="1179" y="217"/>
                  </a:lnTo>
                  <a:lnTo>
                    <a:pt x="1249" y="143"/>
                  </a:lnTo>
                  <a:lnTo>
                    <a:pt x="1332" y="279"/>
                  </a:lnTo>
                  <a:lnTo>
                    <a:pt x="1666" y="257"/>
                  </a:lnTo>
                  <a:lnTo>
                    <a:pt x="1822" y="403"/>
                  </a:lnTo>
                  <a:lnTo>
                    <a:pt x="2319" y="367"/>
                  </a:lnTo>
                  <a:lnTo>
                    <a:pt x="2394" y="292"/>
                  </a:lnTo>
                  <a:lnTo>
                    <a:pt x="2584" y="416"/>
                  </a:lnTo>
                  <a:lnTo>
                    <a:pt x="2778" y="526"/>
                  </a:lnTo>
                  <a:lnTo>
                    <a:pt x="2875" y="478"/>
                  </a:lnTo>
                  <a:lnTo>
                    <a:pt x="2932" y="416"/>
                  </a:lnTo>
                  <a:lnTo>
                    <a:pt x="3095" y="451"/>
                  </a:lnTo>
                  <a:lnTo>
                    <a:pt x="2985" y="367"/>
                  </a:lnTo>
                  <a:lnTo>
                    <a:pt x="2883" y="376"/>
                  </a:lnTo>
                  <a:lnTo>
                    <a:pt x="2729" y="403"/>
                  </a:lnTo>
                  <a:lnTo>
                    <a:pt x="2649" y="279"/>
                  </a:lnTo>
                  <a:lnTo>
                    <a:pt x="2566" y="217"/>
                  </a:lnTo>
                  <a:lnTo>
                    <a:pt x="2566" y="121"/>
                  </a:lnTo>
                  <a:lnTo>
                    <a:pt x="2591" y="12"/>
                  </a:lnTo>
                  <a:lnTo>
                    <a:pt x="2658" y="0"/>
                  </a:lnTo>
                  <a:lnTo>
                    <a:pt x="2754" y="94"/>
                  </a:lnTo>
                  <a:lnTo>
                    <a:pt x="2778" y="48"/>
                  </a:lnTo>
                  <a:lnTo>
                    <a:pt x="2857" y="0"/>
                  </a:lnTo>
                  <a:lnTo>
                    <a:pt x="2950" y="75"/>
                  </a:lnTo>
                  <a:lnTo>
                    <a:pt x="3002" y="12"/>
                  </a:lnTo>
                  <a:lnTo>
                    <a:pt x="3055" y="109"/>
                  </a:lnTo>
                  <a:lnTo>
                    <a:pt x="3064" y="169"/>
                  </a:lnTo>
                  <a:lnTo>
                    <a:pt x="3201" y="257"/>
                  </a:lnTo>
                  <a:lnTo>
                    <a:pt x="3148" y="328"/>
                  </a:lnTo>
                  <a:lnTo>
                    <a:pt x="3148" y="429"/>
                  </a:lnTo>
                  <a:lnTo>
                    <a:pt x="3376" y="451"/>
                  </a:lnTo>
                  <a:lnTo>
                    <a:pt x="3439" y="328"/>
                  </a:lnTo>
                  <a:lnTo>
                    <a:pt x="3395" y="266"/>
                  </a:lnTo>
                  <a:lnTo>
                    <a:pt x="3293" y="279"/>
                  </a:lnTo>
                  <a:lnTo>
                    <a:pt x="3320" y="143"/>
                  </a:lnTo>
                  <a:lnTo>
                    <a:pt x="3527" y="217"/>
                  </a:lnTo>
                  <a:lnTo>
                    <a:pt x="3566" y="315"/>
                  </a:lnTo>
                  <a:lnTo>
                    <a:pt x="3737" y="315"/>
                  </a:lnTo>
                  <a:lnTo>
                    <a:pt x="3891" y="438"/>
                  </a:lnTo>
                  <a:lnTo>
                    <a:pt x="3974" y="416"/>
                  </a:lnTo>
                  <a:lnTo>
                    <a:pt x="4071" y="526"/>
                  </a:lnTo>
                  <a:lnTo>
                    <a:pt x="3974" y="672"/>
                  </a:lnTo>
                  <a:lnTo>
                    <a:pt x="3900" y="561"/>
                  </a:lnTo>
                  <a:lnTo>
                    <a:pt x="3847" y="601"/>
                  </a:lnTo>
                  <a:lnTo>
                    <a:pt x="3781" y="685"/>
                  </a:lnTo>
                  <a:lnTo>
                    <a:pt x="3671" y="760"/>
                  </a:lnTo>
                  <a:lnTo>
                    <a:pt x="3728" y="870"/>
                  </a:lnTo>
                  <a:lnTo>
                    <a:pt x="3629" y="883"/>
                  </a:lnTo>
                  <a:lnTo>
                    <a:pt x="3539" y="1029"/>
                  </a:lnTo>
                  <a:lnTo>
                    <a:pt x="3456" y="1214"/>
                  </a:lnTo>
                  <a:lnTo>
                    <a:pt x="3583" y="1373"/>
                  </a:lnTo>
                  <a:lnTo>
                    <a:pt x="3685" y="1558"/>
                  </a:lnTo>
                  <a:lnTo>
                    <a:pt x="3865" y="1580"/>
                  </a:lnTo>
                  <a:lnTo>
                    <a:pt x="4037" y="1558"/>
                  </a:lnTo>
                  <a:lnTo>
                    <a:pt x="4116" y="1654"/>
                  </a:lnTo>
                  <a:lnTo>
                    <a:pt x="4080" y="1703"/>
                  </a:lnTo>
                  <a:lnTo>
                    <a:pt x="4027" y="1805"/>
                  </a:lnTo>
                  <a:lnTo>
                    <a:pt x="4107" y="1976"/>
                  </a:lnTo>
                  <a:lnTo>
                    <a:pt x="4129" y="2095"/>
                  </a:lnTo>
                  <a:lnTo>
                    <a:pt x="4227" y="2158"/>
                  </a:lnTo>
                  <a:lnTo>
                    <a:pt x="4355" y="2048"/>
                  </a:lnTo>
                  <a:lnTo>
                    <a:pt x="4320" y="1889"/>
                  </a:lnTo>
                  <a:lnTo>
                    <a:pt x="4210" y="1752"/>
                  </a:lnTo>
                  <a:lnTo>
                    <a:pt x="4338" y="1593"/>
                  </a:lnTo>
                  <a:lnTo>
                    <a:pt x="4227" y="1324"/>
                  </a:lnTo>
                  <a:lnTo>
                    <a:pt x="4125" y="1214"/>
                  </a:lnTo>
                  <a:lnTo>
                    <a:pt x="4210" y="1117"/>
                  </a:lnTo>
                  <a:lnTo>
                    <a:pt x="4192" y="967"/>
                  </a:lnTo>
                  <a:lnTo>
                    <a:pt x="4254" y="883"/>
                  </a:lnTo>
                  <a:lnTo>
                    <a:pt x="4355" y="967"/>
                  </a:lnTo>
                  <a:lnTo>
                    <a:pt x="4593" y="1289"/>
                  </a:lnTo>
                  <a:lnTo>
                    <a:pt x="4739" y="1338"/>
                  </a:lnTo>
                  <a:lnTo>
                    <a:pt x="4783" y="1249"/>
                  </a:lnTo>
                  <a:lnTo>
                    <a:pt x="4748" y="1077"/>
                  </a:lnTo>
                  <a:lnTo>
                    <a:pt x="4836" y="1104"/>
                  </a:lnTo>
                  <a:lnTo>
                    <a:pt x="4981" y="1298"/>
                  </a:lnTo>
                  <a:lnTo>
                    <a:pt x="5008" y="1408"/>
                  </a:lnTo>
                  <a:lnTo>
                    <a:pt x="5092" y="1483"/>
                  </a:lnTo>
                  <a:lnTo>
                    <a:pt x="5263" y="1571"/>
                  </a:lnTo>
                  <a:lnTo>
                    <a:pt x="5344" y="1730"/>
                  </a:lnTo>
                  <a:lnTo>
                    <a:pt x="5477" y="1840"/>
                  </a:lnTo>
                  <a:lnTo>
                    <a:pt x="5543" y="1876"/>
                  </a:lnTo>
                  <a:lnTo>
                    <a:pt x="5552" y="1976"/>
                  </a:lnTo>
                  <a:lnTo>
                    <a:pt x="5451" y="2034"/>
                  </a:lnTo>
                  <a:lnTo>
                    <a:pt x="5390" y="1964"/>
                  </a:lnTo>
                  <a:lnTo>
                    <a:pt x="5337" y="1976"/>
                  </a:lnTo>
                  <a:lnTo>
                    <a:pt x="5324" y="2136"/>
                  </a:lnTo>
                  <a:lnTo>
                    <a:pt x="5236" y="2170"/>
                  </a:lnTo>
                  <a:lnTo>
                    <a:pt x="5144" y="2087"/>
                  </a:lnTo>
                  <a:lnTo>
                    <a:pt x="4946" y="2087"/>
                  </a:lnTo>
                  <a:lnTo>
                    <a:pt x="4920" y="2266"/>
                  </a:lnTo>
                  <a:lnTo>
                    <a:pt x="4973" y="2376"/>
                  </a:lnTo>
                  <a:lnTo>
                    <a:pt x="5048" y="2319"/>
                  </a:lnTo>
                  <a:lnTo>
                    <a:pt x="5127" y="2293"/>
                  </a:lnTo>
                  <a:lnTo>
                    <a:pt x="5200" y="2354"/>
                  </a:lnTo>
                  <a:lnTo>
                    <a:pt x="5100" y="2491"/>
                  </a:lnTo>
                  <a:lnTo>
                    <a:pt x="5200" y="2610"/>
                  </a:lnTo>
                  <a:lnTo>
                    <a:pt x="5337" y="2650"/>
                  </a:lnTo>
                  <a:lnTo>
                    <a:pt x="5324" y="2720"/>
                  </a:lnTo>
                  <a:lnTo>
                    <a:pt x="5269" y="2733"/>
                  </a:lnTo>
                  <a:lnTo>
                    <a:pt x="5144" y="3152"/>
                  </a:lnTo>
                  <a:lnTo>
                    <a:pt x="5153" y="2883"/>
                  </a:lnTo>
                  <a:lnTo>
                    <a:pt x="5210" y="2747"/>
                  </a:lnTo>
                  <a:lnTo>
                    <a:pt x="5144" y="2685"/>
                  </a:lnTo>
                  <a:lnTo>
                    <a:pt x="5065" y="2773"/>
                  </a:lnTo>
                  <a:lnTo>
                    <a:pt x="5109" y="2844"/>
                  </a:lnTo>
                  <a:lnTo>
                    <a:pt x="5048" y="2892"/>
                  </a:lnTo>
                  <a:lnTo>
                    <a:pt x="4990" y="2954"/>
                  </a:lnTo>
                  <a:lnTo>
                    <a:pt x="4999" y="3139"/>
                  </a:lnTo>
                  <a:lnTo>
                    <a:pt x="4911" y="3201"/>
                  </a:lnTo>
                  <a:lnTo>
                    <a:pt x="4792" y="3213"/>
                  </a:lnTo>
                  <a:lnTo>
                    <a:pt x="4836" y="3310"/>
                  </a:lnTo>
                  <a:lnTo>
                    <a:pt x="4792" y="3422"/>
                  </a:lnTo>
                  <a:lnTo>
                    <a:pt x="4836" y="3510"/>
                  </a:lnTo>
                  <a:lnTo>
                    <a:pt x="4765" y="3695"/>
                  </a:lnTo>
                  <a:lnTo>
                    <a:pt x="4739" y="3867"/>
                  </a:lnTo>
                  <a:lnTo>
                    <a:pt x="4637" y="3964"/>
                  </a:lnTo>
                  <a:lnTo>
                    <a:pt x="4510" y="4232"/>
                  </a:lnTo>
                  <a:lnTo>
                    <a:pt x="4492" y="4417"/>
                  </a:lnTo>
                  <a:lnTo>
                    <a:pt x="4536" y="4561"/>
                  </a:lnTo>
                  <a:lnTo>
                    <a:pt x="4593" y="4747"/>
                  </a:lnTo>
                  <a:lnTo>
                    <a:pt x="4629" y="4945"/>
                  </a:lnTo>
                  <a:lnTo>
                    <a:pt x="4571" y="5028"/>
                  </a:lnTo>
                  <a:lnTo>
                    <a:pt x="4492" y="4967"/>
                  </a:lnTo>
                  <a:lnTo>
                    <a:pt x="4510" y="4870"/>
                  </a:lnTo>
                  <a:lnTo>
                    <a:pt x="4465" y="4650"/>
                  </a:lnTo>
                  <a:lnTo>
                    <a:pt x="4417" y="4614"/>
                  </a:lnTo>
                  <a:lnTo>
                    <a:pt x="4382" y="4478"/>
                  </a:lnTo>
                  <a:lnTo>
                    <a:pt x="4311" y="4478"/>
                  </a:lnTo>
                  <a:lnTo>
                    <a:pt x="4236" y="4403"/>
                  </a:lnTo>
                  <a:lnTo>
                    <a:pt x="4147" y="4429"/>
                  </a:lnTo>
                  <a:lnTo>
                    <a:pt x="4071" y="4381"/>
                  </a:lnTo>
                  <a:lnTo>
                    <a:pt x="3974" y="4442"/>
                  </a:lnTo>
                  <a:lnTo>
                    <a:pt x="3807" y="4390"/>
                  </a:lnTo>
                  <a:lnTo>
                    <a:pt x="3918" y="4553"/>
                  </a:lnTo>
                  <a:lnTo>
                    <a:pt x="3781" y="4539"/>
                  </a:lnTo>
                  <a:lnTo>
                    <a:pt x="3685" y="4417"/>
                  </a:lnTo>
                  <a:lnTo>
                    <a:pt x="3517" y="4417"/>
                  </a:lnTo>
                  <a:lnTo>
                    <a:pt x="3539" y="4614"/>
                  </a:lnTo>
                  <a:lnTo>
                    <a:pt x="3413" y="4553"/>
                  </a:lnTo>
                  <a:lnTo>
                    <a:pt x="3346" y="4747"/>
                  </a:lnTo>
                  <a:lnTo>
                    <a:pt x="3395" y="4835"/>
                  </a:lnTo>
                  <a:lnTo>
                    <a:pt x="3346" y="5069"/>
                  </a:lnTo>
                  <a:lnTo>
                    <a:pt x="3403" y="5338"/>
                  </a:lnTo>
                  <a:lnTo>
                    <a:pt x="3473" y="5523"/>
                  </a:lnTo>
                  <a:lnTo>
                    <a:pt x="3549" y="5695"/>
                  </a:lnTo>
                  <a:lnTo>
                    <a:pt x="3781" y="5682"/>
                  </a:lnTo>
                  <a:lnTo>
                    <a:pt x="3874" y="5646"/>
                  </a:lnTo>
                  <a:lnTo>
                    <a:pt x="3891" y="5523"/>
                  </a:lnTo>
                  <a:lnTo>
                    <a:pt x="3838" y="5421"/>
                  </a:lnTo>
                  <a:lnTo>
                    <a:pt x="3847" y="5338"/>
                  </a:lnTo>
                  <a:lnTo>
                    <a:pt x="3993" y="5360"/>
                  </a:lnTo>
                  <a:lnTo>
                    <a:pt x="4138" y="5311"/>
                  </a:lnTo>
                  <a:lnTo>
                    <a:pt x="4138" y="5421"/>
                  </a:lnTo>
                  <a:lnTo>
                    <a:pt x="4097" y="5585"/>
                  </a:lnTo>
                  <a:lnTo>
                    <a:pt x="4027" y="5704"/>
                  </a:lnTo>
                  <a:lnTo>
                    <a:pt x="4010" y="5876"/>
                  </a:lnTo>
                  <a:lnTo>
                    <a:pt x="4107" y="5951"/>
                  </a:lnTo>
                  <a:lnTo>
                    <a:pt x="4236" y="5928"/>
                  </a:lnTo>
                  <a:lnTo>
                    <a:pt x="4311" y="5990"/>
                  </a:lnTo>
                  <a:lnTo>
                    <a:pt x="4382" y="5964"/>
                  </a:lnTo>
                  <a:lnTo>
                    <a:pt x="4408" y="6074"/>
                  </a:lnTo>
                  <a:lnTo>
                    <a:pt x="4346" y="6232"/>
                  </a:lnTo>
                  <a:lnTo>
                    <a:pt x="4399" y="6333"/>
                  </a:lnTo>
                  <a:lnTo>
                    <a:pt x="4408" y="6526"/>
                  </a:lnTo>
                  <a:lnTo>
                    <a:pt x="4492" y="6663"/>
                  </a:lnTo>
                  <a:lnTo>
                    <a:pt x="4602" y="6699"/>
                  </a:lnTo>
                  <a:lnTo>
                    <a:pt x="4682" y="6663"/>
                  </a:lnTo>
                  <a:lnTo>
                    <a:pt x="4717" y="6677"/>
                  </a:lnTo>
                  <a:lnTo>
                    <a:pt x="4862" y="6677"/>
                  </a:lnTo>
                  <a:lnTo>
                    <a:pt x="4990" y="6685"/>
                  </a:lnTo>
                  <a:lnTo>
                    <a:pt x="5025" y="6600"/>
                  </a:lnTo>
                  <a:lnTo>
                    <a:pt x="4911" y="6747"/>
                  </a:lnTo>
                  <a:lnTo>
                    <a:pt x="4836" y="6733"/>
                  </a:lnTo>
                  <a:lnTo>
                    <a:pt x="4757" y="6747"/>
                  </a:lnTo>
                  <a:lnTo>
                    <a:pt x="4602" y="6822"/>
                  </a:lnTo>
                  <a:lnTo>
                    <a:pt x="4474" y="6726"/>
                  </a:lnTo>
                  <a:lnTo>
                    <a:pt x="4355" y="6663"/>
                  </a:lnTo>
                  <a:lnTo>
                    <a:pt x="4302" y="6677"/>
                  </a:lnTo>
                  <a:lnTo>
                    <a:pt x="4311" y="6587"/>
                  </a:lnTo>
                  <a:lnTo>
                    <a:pt x="4302" y="6451"/>
                  </a:lnTo>
                  <a:lnTo>
                    <a:pt x="4201" y="6333"/>
                  </a:lnTo>
                  <a:lnTo>
                    <a:pt x="3983" y="6259"/>
                  </a:lnTo>
                  <a:lnTo>
                    <a:pt x="3952" y="6211"/>
                  </a:lnTo>
                  <a:lnTo>
                    <a:pt x="3891" y="6220"/>
                  </a:lnTo>
                  <a:lnTo>
                    <a:pt x="3829" y="6162"/>
                  </a:lnTo>
                  <a:lnTo>
                    <a:pt x="3754" y="6100"/>
                  </a:lnTo>
                  <a:lnTo>
                    <a:pt x="3653" y="5928"/>
                  </a:lnTo>
                  <a:lnTo>
                    <a:pt x="3532" y="5876"/>
                  </a:lnTo>
                  <a:lnTo>
                    <a:pt x="3464" y="5990"/>
                  </a:lnTo>
                  <a:lnTo>
                    <a:pt x="3386" y="5902"/>
                  </a:lnTo>
                  <a:lnTo>
                    <a:pt x="3293" y="5902"/>
                  </a:lnTo>
                  <a:lnTo>
                    <a:pt x="3104" y="5840"/>
                  </a:lnTo>
                  <a:lnTo>
                    <a:pt x="2763" y="5545"/>
                  </a:lnTo>
                  <a:lnTo>
                    <a:pt x="2737" y="5241"/>
                  </a:lnTo>
                  <a:lnTo>
                    <a:pt x="2702" y="5117"/>
                  </a:lnTo>
                  <a:lnTo>
                    <a:pt x="2641" y="5028"/>
                  </a:lnTo>
                  <a:lnTo>
                    <a:pt x="2566" y="4857"/>
                  </a:lnTo>
                  <a:lnTo>
                    <a:pt x="2204" y="4271"/>
                  </a:lnTo>
                  <a:lnTo>
                    <a:pt x="2204" y="4492"/>
                  </a:lnTo>
                  <a:lnTo>
                    <a:pt x="2429" y="4882"/>
                  </a:lnTo>
                  <a:lnTo>
                    <a:pt x="2522" y="5214"/>
                  </a:lnTo>
                  <a:lnTo>
                    <a:pt x="2385" y="5139"/>
                  </a:lnTo>
                  <a:lnTo>
                    <a:pt x="2359" y="4945"/>
                  </a:lnTo>
                  <a:lnTo>
                    <a:pt x="2178" y="4822"/>
                  </a:lnTo>
                  <a:lnTo>
                    <a:pt x="2284" y="4747"/>
                  </a:lnTo>
                  <a:lnTo>
                    <a:pt x="2041" y="4539"/>
                  </a:lnTo>
                  <a:lnTo>
                    <a:pt x="2138" y="4417"/>
                  </a:lnTo>
                  <a:lnTo>
                    <a:pt x="2050" y="4171"/>
                  </a:lnTo>
                  <a:lnTo>
                    <a:pt x="1760" y="3655"/>
                  </a:lnTo>
                  <a:lnTo>
                    <a:pt x="1726" y="3359"/>
                  </a:lnTo>
                  <a:lnTo>
                    <a:pt x="1741" y="3139"/>
                  </a:lnTo>
                  <a:lnTo>
                    <a:pt x="1822" y="2892"/>
                  </a:lnTo>
                  <a:lnTo>
                    <a:pt x="1822" y="2650"/>
                  </a:lnTo>
                  <a:lnTo>
                    <a:pt x="1760" y="2500"/>
                  </a:lnTo>
                  <a:lnTo>
                    <a:pt x="1922" y="2451"/>
                  </a:lnTo>
                  <a:lnTo>
                    <a:pt x="1726" y="2158"/>
                  </a:lnTo>
                  <a:lnTo>
                    <a:pt x="1732" y="2025"/>
                  </a:lnTo>
                  <a:lnTo>
                    <a:pt x="1649" y="1840"/>
                  </a:lnTo>
                  <a:lnTo>
                    <a:pt x="1686" y="1730"/>
                  </a:lnTo>
                  <a:lnTo>
                    <a:pt x="1624" y="1668"/>
                  </a:lnTo>
                  <a:lnTo>
                    <a:pt x="1615" y="1545"/>
                  </a:lnTo>
                  <a:lnTo>
                    <a:pt x="1558" y="1448"/>
                  </a:lnTo>
                  <a:lnTo>
                    <a:pt x="1624" y="1360"/>
                  </a:lnTo>
                  <a:lnTo>
                    <a:pt x="1532" y="1298"/>
                  </a:lnTo>
                  <a:lnTo>
                    <a:pt x="1453" y="1386"/>
                  </a:lnTo>
                  <a:lnTo>
                    <a:pt x="1341" y="1214"/>
                  </a:lnTo>
                  <a:lnTo>
                    <a:pt x="1223" y="1166"/>
                  </a:lnTo>
                  <a:lnTo>
                    <a:pt x="1051" y="1166"/>
                  </a:lnTo>
                  <a:lnTo>
                    <a:pt x="941" y="1324"/>
                  </a:lnTo>
                  <a:lnTo>
                    <a:pt x="888" y="1276"/>
                  </a:lnTo>
                  <a:lnTo>
                    <a:pt x="980" y="1064"/>
                  </a:lnTo>
                  <a:lnTo>
                    <a:pt x="897" y="1104"/>
                  </a:lnTo>
                  <a:lnTo>
                    <a:pt x="725" y="1324"/>
                  </a:lnTo>
                  <a:lnTo>
                    <a:pt x="544" y="1518"/>
                  </a:lnTo>
                  <a:lnTo>
                    <a:pt x="381" y="1571"/>
                  </a:lnTo>
                  <a:lnTo>
                    <a:pt x="109" y="1765"/>
                  </a:lnTo>
                  <a:lnTo>
                    <a:pt x="0" y="1752"/>
                  </a:lnTo>
                </a:path>
              </a:pathLst>
            </a:custGeom>
            <a:gradFill rotWithShape="0">
              <a:gsLst>
                <a:gs pos="0">
                  <a:srgbClr val="6D8AA7"/>
                </a:gs>
                <a:gs pos="50000">
                  <a:srgbClr val="003366"/>
                </a:gs>
                <a:gs pos="100000">
                  <a:srgbClr val="6D8AA7"/>
                </a:gs>
              </a:gsLst>
              <a:lin ang="2700000" scaled="1"/>
            </a:gradFill>
            <a:ln w="9525">
              <a:solidFill>
                <a:srgbClr val="3F8DE2"/>
              </a:solidFill>
              <a:round/>
              <a:headEnd/>
              <a:tailEnd/>
            </a:ln>
            <a:effectLst>
              <a:outerShdw blurRad="63500" dist="53882" dir="2700000" algn="ctr" rotWithShape="0">
                <a:srgbClr val="000000">
                  <a:alpha val="74997"/>
                </a:srgbClr>
              </a:outerShdw>
            </a:effectLst>
          </p:spPr>
          <p:txBody>
            <a:bodyPr wrap="none" anchor="ctr"/>
            <a:lstStyle/>
            <a:p>
              <a:endParaRPr lang="en-US" b="0" dirty="0">
                <a:latin typeface="Century Gothic" panose="020B0502020202020204" pitchFamily="34" charset="0"/>
              </a:endParaRPr>
            </a:p>
          </p:txBody>
        </p:sp>
        <p:sp>
          <p:nvSpPr>
            <p:cNvPr id="46" name="Freeform 34"/>
            <p:cNvSpPr>
              <a:spLocks noChangeArrowheads="1"/>
            </p:cNvSpPr>
            <p:nvPr/>
          </p:nvSpPr>
          <p:spPr bwMode="auto">
            <a:xfrm>
              <a:off x="1050" y="891"/>
              <a:ext cx="425" cy="319"/>
            </a:xfrm>
            <a:custGeom>
              <a:avLst/>
              <a:gdLst>
                <a:gd name="T0" fmla="*/ 0 w 1880"/>
                <a:gd name="T1" fmla="*/ 2 h 1787"/>
                <a:gd name="T2" fmla="*/ 0 w 1880"/>
                <a:gd name="T3" fmla="*/ 1 h 1787"/>
                <a:gd name="T4" fmla="*/ 0 w 1880"/>
                <a:gd name="T5" fmla="*/ 1 h 1787"/>
                <a:gd name="T6" fmla="*/ 1 w 1880"/>
                <a:gd name="T7" fmla="*/ 0 h 1787"/>
                <a:gd name="T8" fmla="*/ 5 w 1880"/>
                <a:gd name="T9" fmla="*/ 1 h 1787"/>
                <a:gd name="T10" fmla="*/ 12 w 1880"/>
                <a:gd name="T11" fmla="*/ 1 h 1787"/>
                <a:gd name="T12" fmla="*/ 15 w 1880"/>
                <a:gd name="T13" fmla="*/ 2 h 1787"/>
                <a:gd name="T14" fmla="*/ 18 w 1880"/>
                <a:gd name="T15" fmla="*/ 3 h 1787"/>
                <a:gd name="T16" fmla="*/ 20 w 1880"/>
                <a:gd name="T17" fmla="*/ 4 h 1787"/>
                <a:gd name="T18" fmla="*/ 22 w 1880"/>
                <a:gd name="T19" fmla="*/ 5 h 1787"/>
                <a:gd name="T20" fmla="*/ 21 w 1880"/>
                <a:gd name="T21" fmla="*/ 5 h 1787"/>
                <a:gd name="T22" fmla="*/ 21 w 1880"/>
                <a:gd name="T23" fmla="*/ 6 h 1787"/>
                <a:gd name="T24" fmla="*/ 20 w 1880"/>
                <a:gd name="T25" fmla="*/ 6 h 1787"/>
                <a:gd name="T26" fmla="*/ 20 w 1880"/>
                <a:gd name="T27" fmla="*/ 7 h 1787"/>
                <a:gd name="T28" fmla="*/ 20 w 1880"/>
                <a:gd name="T29" fmla="*/ 7 h 1787"/>
                <a:gd name="T30" fmla="*/ 20 w 1880"/>
                <a:gd name="T31" fmla="*/ 7 h 1787"/>
                <a:gd name="T32" fmla="*/ 20 w 1880"/>
                <a:gd name="T33" fmla="*/ 8 h 1787"/>
                <a:gd name="T34" fmla="*/ 20 w 1880"/>
                <a:gd name="T35" fmla="*/ 9 h 1787"/>
                <a:gd name="T36" fmla="*/ 21 w 1880"/>
                <a:gd name="T37" fmla="*/ 9 h 1787"/>
                <a:gd name="T38" fmla="*/ 21 w 1880"/>
                <a:gd name="T39" fmla="*/ 10 h 1787"/>
                <a:gd name="T40" fmla="*/ 21 w 1880"/>
                <a:gd name="T41" fmla="*/ 10 h 1787"/>
                <a:gd name="T42" fmla="*/ 19 w 1880"/>
                <a:gd name="T43" fmla="*/ 10 h 1787"/>
                <a:gd name="T44" fmla="*/ 19 w 1880"/>
                <a:gd name="T45" fmla="*/ 10 h 1787"/>
                <a:gd name="T46" fmla="*/ 18 w 1880"/>
                <a:gd name="T47" fmla="*/ 9 h 1787"/>
                <a:gd name="T48" fmla="*/ 17 w 1880"/>
                <a:gd name="T49" fmla="*/ 9 h 1787"/>
                <a:gd name="T50" fmla="*/ 17 w 1880"/>
                <a:gd name="T51" fmla="*/ 9 h 1787"/>
                <a:gd name="T52" fmla="*/ 16 w 1880"/>
                <a:gd name="T53" fmla="*/ 8 h 1787"/>
                <a:gd name="T54" fmla="*/ 16 w 1880"/>
                <a:gd name="T55" fmla="*/ 8 h 1787"/>
                <a:gd name="T56" fmla="*/ 14 w 1880"/>
                <a:gd name="T57" fmla="*/ 7 h 1787"/>
                <a:gd name="T58" fmla="*/ 13 w 1880"/>
                <a:gd name="T59" fmla="*/ 7 h 1787"/>
                <a:gd name="T60" fmla="*/ 12 w 1880"/>
                <a:gd name="T61" fmla="*/ 6 h 1787"/>
                <a:gd name="T62" fmla="*/ 11 w 1880"/>
                <a:gd name="T63" fmla="*/ 6 h 1787"/>
                <a:gd name="T64" fmla="*/ 11 w 1880"/>
                <a:gd name="T65" fmla="*/ 5 h 1787"/>
                <a:gd name="T66" fmla="*/ 12 w 1880"/>
                <a:gd name="T67" fmla="*/ 5 h 1787"/>
                <a:gd name="T68" fmla="*/ 11 w 1880"/>
                <a:gd name="T69" fmla="*/ 5 h 1787"/>
                <a:gd name="T70" fmla="*/ 11 w 1880"/>
                <a:gd name="T71" fmla="*/ 5 h 1787"/>
                <a:gd name="T72" fmla="*/ 10 w 1880"/>
                <a:gd name="T73" fmla="*/ 4 h 1787"/>
                <a:gd name="T74" fmla="*/ 9 w 1880"/>
                <a:gd name="T75" fmla="*/ 4 h 1787"/>
                <a:gd name="T76" fmla="*/ 9 w 1880"/>
                <a:gd name="T77" fmla="*/ 4 h 1787"/>
                <a:gd name="T78" fmla="*/ 8 w 1880"/>
                <a:gd name="T79" fmla="*/ 4 h 1787"/>
                <a:gd name="T80" fmla="*/ 8 w 1880"/>
                <a:gd name="T81" fmla="*/ 4 h 1787"/>
                <a:gd name="T82" fmla="*/ 8 w 1880"/>
                <a:gd name="T83" fmla="*/ 3 h 1787"/>
                <a:gd name="T84" fmla="*/ 7 w 1880"/>
                <a:gd name="T85" fmla="*/ 4 h 1787"/>
                <a:gd name="T86" fmla="*/ 7 w 1880"/>
                <a:gd name="T87" fmla="*/ 3 h 1787"/>
                <a:gd name="T88" fmla="*/ 6 w 1880"/>
                <a:gd name="T89" fmla="*/ 3 h 1787"/>
                <a:gd name="T90" fmla="*/ 5 w 1880"/>
                <a:gd name="T91" fmla="*/ 2 h 1787"/>
                <a:gd name="T92" fmla="*/ 3 w 1880"/>
                <a:gd name="T93" fmla="*/ 2 h 1787"/>
                <a:gd name="T94" fmla="*/ 1 w 1880"/>
                <a:gd name="T95" fmla="*/ 2 h 1787"/>
                <a:gd name="T96" fmla="*/ 0 w 1880"/>
                <a:gd name="T97" fmla="*/ 2 h 1787"/>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1880"/>
                <a:gd name="T148" fmla="*/ 0 h 1787"/>
                <a:gd name="T149" fmla="*/ 1880 w 1880"/>
                <a:gd name="T150" fmla="*/ 1787 h 1787"/>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1880" h="1787">
                  <a:moveTo>
                    <a:pt x="0" y="367"/>
                  </a:moveTo>
                  <a:lnTo>
                    <a:pt x="41" y="231"/>
                  </a:lnTo>
                  <a:lnTo>
                    <a:pt x="41" y="134"/>
                  </a:lnTo>
                  <a:lnTo>
                    <a:pt x="107" y="0"/>
                  </a:lnTo>
                  <a:lnTo>
                    <a:pt x="452" y="85"/>
                  </a:lnTo>
                  <a:lnTo>
                    <a:pt x="1037" y="244"/>
                  </a:lnTo>
                  <a:lnTo>
                    <a:pt x="1268" y="376"/>
                  </a:lnTo>
                  <a:lnTo>
                    <a:pt x="1574" y="500"/>
                  </a:lnTo>
                  <a:lnTo>
                    <a:pt x="1727" y="732"/>
                  </a:lnTo>
                  <a:lnTo>
                    <a:pt x="1879" y="842"/>
                  </a:lnTo>
                  <a:lnTo>
                    <a:pt x="1818" y="930"/>
                  </a:lnTo>
                  <a:lnTo>
                    <a:pt x="1818" y="1040"/>
                  </a:lnTo>
                  <a:lnTo>
                    <a:pt x="1760" y="1067"/>
                  </a:lnTo>
                  <a:lnTo>
                    <a:pt x="1708" y="1164"/>
                  </a:lnTo>
                  <a:lnTo>
                    <a:pt x="1760" y="1260"/>
                  </a:lnTo>
                  <a:lnTo>
                    <a:pt x="1753" y="1334"/>
                  </a:lnTo>
                  <a:lnTo>
                    <a:pt x="1693" y="1432"/>
                  </a:lnTo>
                  <a:lnTo>
                    <a:pt x="1702" y="1528"/>
                  </a:lnTo>
                  <a:lnTo>
                    <a:pt x="1804" y="1630"/>
                  </a:lnTo>
                  <a:lnTo>
                    <a:pt x="1813" y="1725"/>
                  </a:lnTo>
                  <a:lnTo>
                    <a:pt x="1788" y="1773"/>
                  </a:lnTo>
                  <a:lnTo>
                    <a:pt x="1683" y="1786"/>
                  </a:lnTo>
                  <a:lnTo>
                    <a:pt x="1609" y="1737"/>
                  </a:lnTo>
                  <a:lnTo>
                    <a:pt x="1525" y="1616"/>
                  </a:lnTo>
                  <a:lnTo>
                    <a:pt x="1489" y="1616"/>
                  </a:lnTo>
                  <a:lnTo>
                    <a:pt x="1445" y="1567"/>
                  </a:lnTo>
                  <a:lnTo>
                    <a:pt x="1405" y="1418"/>
                  </a:lnTo>
                  <a:lnTo>
                    <a:pt x="1352" y="1370"/>
                  </a:lnTo>
                  <a:lnTo>
                    <a:pt x="1243" y="1294"/>
                  </a:lnTo>
                  <a:lnTo>
                    <a:pt x="1147" y="1246"/>
                  </a:lnTo>
                  <a:lnTo>
                    <a:pt x="1010" y="1115"/>
                  </a:lnTo>
                  <a:lnTo>
                    <a:pt x="953" y="1014"/>
                  </a:lnTo>
                  <a:lnTo>
                    <a:pt x="962" y="943"/>
                  </a:lnTo>
                  <a:lnTo>
                    <a:pt x="1019" y="881"/>
                  </a:lnTo>
                  <a:lnTo>
                    <a:pt x="971" y="807"/>
                  </a:lnTo>
                  <a:lnTo>
                    <a:pt x="918" y="842"/>
                  </a:lnTo>
                  <a:lnTo>
                    <a:pt x="835" y="732"/>
                  </a:lnTo>
                  <a:lnTo>
                    <a:pt x="817" y="793"/>
                  </a:lnTo>
                  <a:lnTo>
                    <a:pt x="737" y="793"/>
                  </a:lnTo>
                  <a:lnTo>
                    <a:pt x="724" y="746"/>
                  </a:lnTo>
                  <a:lnTo>
                    <a:pt x="724" y="662"/>
                  </a:lnTo>
                  <a:lnTo>
                    <a:pt x="688" y="609"/>
                  </a:lnTo>
                  <a:lnTo>
                    <a:pt x="636" y="622"/>
                  </a:lnTo>
                  <a:lnTo>
                    <a:pt x="570" y="491"/>
                  </a:lnTo>
                  <a:lnTo>
                    <a:pt x="518" y="478"/>
                  </a:lnTo>
                  <a:lnTo>
                    <a:pt x="444" y="415"/>
                  </a:lnTo>
                  <a:lnTo>
                    <a:pt x="280" y="429"/>
                  </a:lnTo>
                  <a:lnTo>
                    <a:pt x="116" y="415"/>
                  </a:lnTo>
                  <a:lnTo>
                    <a:pt x="0" y="367"/>
                  </a:lnTo>
                </a:path>
              </a:pathLst>
            </a:custGeom>
            <a:gradFill rotWithShape="0">
              <a:gsLst>
                <a:gs pos="0">
                  <a:srgbClr val="6D8AA7"/>
                </a:gs>
                <a:gs pos="50000">
                  <a:srgbClr val="003366"/>
                </a:gs>
                <a:gs pos="100000">
                  <a:srgbClr val="6D8AA7"/>
                </a:gs>
              </a:gsLst>
              <a:lin ang="2700000" scaled="1"/>
            </a:gradFill>
            <a:ln w="9525">
              <a:solidFill>
                <a:srgbClr val="3F8DE2"/>
              </a:solidFill>
              <a:round/>
              <a:headEnd/>
              <a:tailEnd/>
            </a:ln>
            <a:effectLst>
              <a:outerShdw blurRad="63500" dist="53882" dir="2700000" algn="ctr" rotWithShape="0">
                <a:srgbClr val="000000">
                  <a:alpha val="74997"/>
                </a:srgbClr>
              </a:outerShdw>
            </a:effectLst>
          </p:spPr>
          <p:txBody>
            <a:bodyPr wrap="none" anchor="ctr"/>
            <a:lstStyle/>
            <a:p>
              <a:endParaRPr lang="en-US" b="0" dirty="0">
                <a:latin typeface="Century Gothic" panose="020B0502020202020204" pitchFamily="34" charset="0"/>
              </a:endParaRPr>
            </a:p>
          </p:txBody>
        </p:sp>
        <p:sp>
          <p:nvSpPr>
            <p:cNvPr id="47" name="Freeform 35"/>
            <p:cNvSpPr>
              <a:spLocks noChangeArrowheads="1"/>
            </p:cNvSpPr>
            <p:nvPr/>
          </p:nvSpPr>
          <p:spPr bwMode="auto">
            <a:xfrm>
              <a:off x="964" y="1004"/>
              <a:ext cx="270" cy="163"/>
            </a:xfrm>
            <a:custGeom>
              <a:avLst/>
              <a:gdLst>
                <a:gd name="T0" fmla="*/ 0 w 1196"/>
                <a:gd name="T1" fmla="*/ 0 h 913"/>
                <a:gd name="T2" fmla="*/ 0 w 1196"/>
                <a:gd name="T3" fmla="*/ 0 h 913"/>
                <a:gd name="T4" fmla="*/ 0 w 1196"/>
                <a:gd name="T5" fmla="*/ 1 h 913"/>
                <a:gd name="T6" fmla="*/ 1 w 1196"/>
                <a:gd name="T7" fmla="*/ 1 h 913"/>
                <a:gd name="T8" fmla="*/ 2 w 1196"/>
                <a:gd name="T9" fmla="*/ 1 h 913"/>
                <a:gd name="T10" fmla="*/ 2 w 1196"/>
                <a:gd name="T11" fmla="*/ 1 h 913"/>
                <a:gd name="T12" fmla="*/ 2 w 1196"/>
                <a:gd name="T13" fmla="*/ 1 h 913"/>
                <a:gd name="T14" fmla="*/ 3 w 1196"/>
                <a:gd name="T15" fmla="*/ 1 h 913"/>
                <a:gd name="T16" fmla="*/ 4 w 1196"/>
                <a:gd name="T17" fmla="*/ 1 h 913"/>
                <a:gd name="T18" fmla="*/ 4 w 1196"/>
                <a:gd name="T19" fmla="*/ 2 h 913"/>
                <a:gd name="T20" fmla="*/ 5 w 1196"/>
                <a:gd name="T21" fmla="*/ 2 h 913"/>
                <a:gd name="T22" fmla="*/ 6 w 1196"/>
                <a:gd name="T23" fmla="*/ 2 h 913"/>
                <a:gd name="T24" fmla="*/ 6 w 1196"/>
                <a:gd name="T25" fmla="*/ 2 h 913"/>
                <a:gd name="T26" fmla="*/ 7 w 1196"/>
                <a:gd name="T27" fmla="*/ 2 h 913"/>
                <a:gd name="T28" fmla="*/ 7 w 1196"/>
                <a:gd name="T29" fmla="*/ 2 h 913"/>
                <a:gd name="T30" fmla="*/ 7 w 1196"/>
                <a:gd name="T31" fmla="*/ 3 h 913"/>
                <a:gd name="T32" fmla="*/ 7 w 1196"/>
                <a:gd name="T33" fmla="*/ 3 h 913"/>
                <a:gd name="T34" fmla="*/ 7 w 1196"/>
                <a:gd name="T35" fmla="*/ 3 h 913"/>
                <a:gd name="T36" fmla="*/ 7 w 1196"/>
                <a:gd name="T37" fmla="*/ 4 h 913"/>
                <a:gd name="T38" fmla="*/ 7 w 1196"/>
                <a:gd name="T39" fmla="*/ 4 h 913"/>
                <a:gd name="T40" fmla="*/ 7 w 1196"/>
                <a:gd name="T41" fmla="*/ 4 h 913"/>
                <a:gd name="T42" fmla="*/ 8 w 1196"/>
                <a:gd name="T43" fmla="*/ 4 h 913"/>
                <a:gd name="T44" fmla="*/ 8 w 1196"/>
                <a:gd name="T45" fmla="*/ 4 h 913"/>
                <a:gd name="T46" fmla="*/ 8 w 1196"/>
                <a:gd name="T47" fmla="*/ 4 h 913"/>
                <a:gd name="T48" fmla="*/ 9 w 1196"/>
                <a:gd name="T49" fmla="*/ 4 h 913"/>
                <a:gd name="T50" fmla="*/ 10 w 1196"/>
                <a:gd name="T51" fmla="*/ 4 h 913"/>
                <a:gd name="T52" fmla="*/ 11 w 1196"/>
                <a:gd name="T53" fmla="*/ 5 h 913"/>
                <a:gd name="T54" fmla="*/ 11 w 1196"/>
                <a:gd name="T55" fmla="*/ 5 h 913"/>
                <a:gd name="T56" fmla="*/ 11 w 1196"/>
                <a:gd name="T57" fmla="*/ 5 h 913"/>
                <a:gd name="T58" fmla="*/ 12 w 1196"/>
                <a:gd name="T59" fmla="*/ 5 h 913"/>
                <a:gd name="T60" fmla="*/ 12 w 1196"/>
                <a:gd name="T61" fmla="*/ 5 h 913"/>
                <a:gd name="T62" fmla="*/ 12 w 1196"/>
                <a:gd name="T63" fmla="*/ 5 h 913"/>
                <a:gd name="T64" fmla="*/ 12 w 1196"/>
                <a:gd name="T65" fmla="*/ 5 h 913"/>
                <a:gd name="T66" fmla="*/ 13 w 1196"/>
                <a:gd name="T67" fmla="*/ 5 h 913"/>
                <a:gd name="T68" fmla="*/ 13 w 1196"/>
                <a:gd name="T69" fmla="*/ 5 h 913"/>
                <a:gd name="T70" fmla="*/ 14 w 1196"/>
                <a:gd name="T71" fmla="*/ 5 h 913"/>
                <a:gd name="T72" fmla="*/ 13 w 1196"/>
                <a:gd name="T73" fmla="*/ 4 h 913"/>
                <a:gd name="T74" fmla="*/ 12 w 1196"/>
                <a:gd name="T75" fmla="*/ 4 h 913"/>
                <a:gd name="T76" fmla="*/ 12 w 1196"/>
                <a:gd name="T77" fmla="*/ 4 h 913"/>
                <a:gd name="T78" fmla="*/ 12 w 1196"/>
                <a:gd name="T79" fmla="*/ 4 h 913"/>
                <a:gd name="T80" fmla="*/ 13 w 1196"/>
                <a:gd name="T81" fmla="*/ 4 h 913"/>
                <a:gd name="T82" fmla="*/ 14 w 1196"/>
                <a:gd name="T83" fmla="*/ 4 h 913"/>
                <a:gd name="T84" fmla="*/ 14 w 1196"/>
                <a:gd name="T85" fmla="*/ 4 h 913"/>
                <a:gd name="T86" fmla="*/ 13 w 1196"/>
                <a:gd name="T87" fmla="*/ 3 h 913"/>
                <a:gd name="T88" fmla="*/ 12 w 1196"/>
                <a:gd name="T89" fmla="*/ 3 h 913"/>
                <a:gd name="T90" fmla="*/ 11 w 1196"/>
                <a:gd name="T91" fmla="*/ 3 h 913"/>
                <a:gd name="T92" fmla="*/ 10 w 1196"/>
                <a:gd name="T93" fmla="*/ 2 h 913"/>
                <a:gd name="T94" fmla="*/ 9 w 1196"/>
                <a:gd name="T95" fmla="*/ 2 h 913"/>
                <a:gd name="T96" fmla="*/ 9 w 1196"/>
                <a:gd name="T97" fmla="*/ 2 h 913"/>
                <a:gd name="T98" fmla="*/ 8 w 1196"/>
                <a:gd name="T99" fmla="*/ 1 h 913"/>
                <a:gd name="T100" fmla="*/ 7 w 1196"/>
                <a:gd name="T101" fmla="*/ 1 h 913"/>
                <a:gd name="T102" fmla="*/ 7 w 1196"/>
                <a:gd name="T103" fmla="*/ 1 h 913"/>
                <a:gd name="T104" fmla="*/ 7 w 1196"/>
                <a:gd name="T105" fmla="*/ 1 h 913"/>
                <a:gd name="T106" fmla="*/ 6 w 1196"/>
                <a:gd name="T107" fmla="*/ 1 h 913"/>
                <a:gd name="T108" fmla="*/ 5 w 1196"/>
                <a:gd name="T109" fmla="*/ 0 h 913"/>
                <a:gd name="T110" fmla="*/ 5 w 1196"/>
                <a:gd name="T111" fmla="*/ 1 h 913"/>
                <a:gd name="T112" fmla="*/ 3 w 1196"/>
                <a:gd name="T113" fmla="*/ 0 h 913"/>
                <a:gd name="T114" fmla="*/ 3 w 1196"/>
                <a:gd name="T115" fmla="*/ 0 h 913"/>
                <a:gd name="T116" fmla="*/ 2 w 1196"/>
                <a:gd name="T117" fmla="*/ 0 h 913"/>
                <a:gd name="T118" fmla="*/ 2 w 1196"/>
                <a:gd name="T119" fmla="*/ 0 h 913"/>
                <a:gd name="T120" fmla="*/ 2 w 1196"/>
                <a:gd name="T121" fmla="*/ 0 h 913"/>
                <a:gd name="T122" fmla="*/ 0 w 1196"/>
                <a:gd name="T123" fmla="*/ 0 h 913"/>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1196"/>
                <a:gd name="T187" fmla="*/ 0 h 913"/>
                <a:gd name="T188" fmla="*/ 1196 w 1196"/>
                <a:gd name="T189" fmla="*/ 913 h 913"/>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1196" h="913">
                  <a:moveTo>
                    <a:pt x="41" y="0"/>
                  </a:moveTo>
                  <a:lnTo>
                    <a:pt x="0" y="72"/>
                  </a:lnTo>
                  <a:lnTo>
                    <a:pt x="0" y="156"/>
                  </a:lnTo>
                  <a:lnTo>
                    <a:pt x="81" y="244"/>
                  </a:lnTo>
                  <a:lnTo>
                    <a:pt x="134" y="216"/>
                  </a:lnTo>
                  <a:lnTo>
                    <a:pt x="151" y="257"/>
                  </a:lnTo>
                  <a:lnTo>
                    <a:pt x="200" y="266"/>
                  </a:lnTo>
                  <a:lnTo>
                    <a:pt x="235" y="204"/>
                  </a:lnTo>
                  <a:lnTo>
                    <a:pt x="353" y="216"/>
                  </a:lnTo>
                  <a:lnTo>
                    <a:pt x="370" y="279"/>
                  </a:lnTo>
                  <a:lnTo>
                    <a:pt x="410" y="304"/>
                  </a:lnTo>
                  <a:lnTo>
                    <a:pt x="512" y="290"/>
                  </a:lnTo>
                  <a:lnTo>
                    <a:pt x="547" y="326"/>
                  </a:lnTo>
                  <a:lnTo>
                    <a:pt x="600" y="365"/>
                  </a:lnTo>
                  <a:lnTo>
                    <a:pt x="640" y="435"/>
                  </a:lnTo>
                  <a:lnTo>
                    <a:pt x="640" y="537"/>
                  </a:lnTo>
                  <a:lnTo>
                    <a:pt x="605" y="559"/>
                  </a:lnTo>
                  <a:lnTo>
                    <a:pt x="622" y="597"/>
                  </a:lnTo>
                  <a:lnTo>
                    <a:pt x="574" y="653"/>
                  </a:lnTo>
                  <a:lnTo>
                    <a:pt x="574" y="743"/>
                  </a:lnTo>
                  <a:lnTo>
                    <a:pt x="649" y="756"/>
                  </a:lnTo>
                  <a:lnTo>
                    <a:pt x="693" y="729"/>
                  </a:lnTo>
                  <a:lnTo>
                    <a:pt x="706" y="694"/>
                  </a:lnTo>
                  <a:lnTo>
                    <a:pt x="732" y="729"/>
                  </a:lnTo>
                  <a:lnTo>
                    <a:pt x="775" y="707"/>
                  </a:lnTo>
                  <a:lnTo>
                    <a:pt x="867" y="756"/>
                  </a:lnTo>
                  <a:lnTo>
                    <a:pt x="924" y="838"/>
                  </a:lnTo>
                  <a:lnTo>
                    <a:pt x="942" y="838"/>
                  </a:lnTo>
                  <a:lnTo>
                    <a:pt x="951" y="885"/>
                  </a:lnTo>
                  <a:lnTo>
                    <a:pt x="1013" y="912"/>
                  </a:lnTo>
                  <a:lnTo>
                    <a:pt x="1079" y="912"/>
                  </a:lnTo>
                  <a:lnTo>
                    <a:pt x="1035" y="864"/>
                  </a:lnTo>
                  <a:lnTo>
                    <a:pt x="1052" y="818"/>
                  </a:lnTo>
                  <a:lnTo>
                    <a:pt x="1105" y="864"/>
                  </a:lnTo>
                  <a:lnTo>
                    <a:pt x="1160" y="877"/>
                  </a:lnTo>
                  <a:lnTo>
                    <a:pt x="1168" y="804"/>
                  </a:lnTo>
                  <a:lnTo>
                    <a:pt x="1114" y="743"/>
                  </a:lnTo>
                  <a:lnTo>
                    <a:pt x="1070" y="743"/>
                  </a:lnTo>
                  <a:lnTo>
                    <a:pt x="1013" y="680"/>
                  </a:lnTo>
                  <a:lnTo>
                    <a:pt x="1070" y="680"/>
                  </a:lnTo>
                  <a:lnTo>
                    <a:pt x="1114" y="716"/>
                  </a:lnTo>
                  <a:lnTo>
                    <a:pt x="1195" y="716"/>
                  </a:lnTo>
                  <a:lnTo>
                    <a:pt x="1177" y="645"/>
                  </a:lnTo>
                  <a:lnTo>
                    <a:pt x="1105" y="573"/>
                  </a:lnTo>
                  <a:lnTo>
                    <a:pt x="1052" y="559"/>
                  </a:lnTo>
                  <a:lnTo>
                    <a:pt x="977" y="476"/>
                  </a:lnTo>
                  <a:lnTo>
                    <a:pt x="884" y="448"/>
                  </a:lnTo>
                  <a:lnTo>
                    <a:pt x="810" y="413"/>
                  </a:lnTo>
                  <a:lnTo>
                    <a:pt x="749" y="304"/>
                  </a:lnTo>
                  <a:lnTo>
                    <a:pt x="706" y="169"/>
                  </a:lnTo>
                  <a:lnTo>
                    <a:pt x="649" y="169"/>
                  </a:lnTo>
                  <a:lnTo>
                    <a:pt x="631" y="134"/>
                  </a:lnTo>
                  <a:lnTo>
                    <a:pt x="600" y="143"/>
                  </a:lnTo>
                  <a:lnTo>
                    <a:pt x="538" y="85"/>
                  </a:lnTo>
                  <a:lnTo>
                    <a:pt x="436" y="59"/>
                  </a:lnTo>
                  <a:lnTo>
                    <a:pt x="392" y="94"/>
                  </a:lnTo>
                  <a:lnTo>
                    <a:pt x="302" y="59"/>
                  </a:lnTo>
                  <a:lnTo>
                    <a:pt x="244" y="59"/>
                  </a:lnTo>
                  <a:lnTo>
                    <a:pt x="217" y="11"/>
                  </a:lnTo>
                  <a:lnTo>
                    <a:pt x="191" y="0"/>
                  </a:lnTo>
                  <a:lnTo>
                    <a:pt x="151" y="11"/>
                  </a:lnTo>
                  <a:lnTo>
                    <a:pt x="41" y="0"/>
                  </a:lnTo>
                </a:path>
              </a:pathLst>
            </a:custGeom>
            <a:gradFill rotWithShape="0">
              <a:gsLst>
                <a:gs pos="0">
                  <a:srgbClr val="6D8AA7"/>
                </a:gs>
                <a:gs pos="50000">
                  <a:srgbClr val="003366"/>
                </a:gs>
                <a:gs pos="100000">
                  <a:srgbClr val="6D8AA7"/>
                </a:gs>
              </a:gsLst>
              <a:lin ang="2700000" scaled="1"/>
            </a:gradFill>
            <a:ln w="9525">
              <a:solidFill>
                <a:srgbClr val="3F8DE2"/>
              </a:solidFill>
              <a:round/>
              <a:headEnd/>
              <a:tailEnd/>
            </a:ln>
            <a:effectLst>
              <a:outerShdw blurRad="63500" dist="53882" dir="2700000" algn="ctr" rotWithShape="0">
                <a:srgbClr val="000000">
                  <a:alpha val="74997"/>
                </a:srgbClr>
              </a:outerShdw>
            </a:effectLst>
          </p:spPr>
          <p:txBody>
            <a:bodyPr wrap="none" anchor="ctr"/>
            <a:lstStyle/>
            <a:p>
              <a:endParaRPr lang="en-US" b="0" dirty="0">
                <a:latin typeface="Century Gothic" panose="020B0502020202020204" pitchFamily="34" charset="0"/>
              </a:endParaRPr>
            </a:p>
          </p:txBody>
        </p:sp>
        <p:sp>
          <p:nvSpPr>
            <p:cNvPr id="48" name="Freeform 36"/>
            <p:cNvSpPr>
              <a:spLocks noChangeArrowheads="1"/>
            </p:cNvSpPr>
            <p:nvPr/>
          </p:nvSpPr>
          <p:spPr bwMode="auto">
            <a:xfrm>
              <a:off x="1120" y="1926"/>
              <a:ext cx="191" cy="74"/>
            </a:xfrm>
            <a:custGeom>
              <a:avLst/>
              <a:gdLst>
                <a:gd name="T0" fmla="*/ 0 w 848"/>
                <a:gd name="T1" fmla="*/ 1 h 420"/>
                <a:gd name="T2" fmla="*/ 1 w 848"/>
                <a:gd name="T3" fmla="*/ 1 h 420"/>
                <a:gd name="T4" fmla="*/ 1 w 848"/>
                <a:gd name="T5" fmla="*/ 1 h 420"/>
                <a:gd name="T6" fmla="*/ 2 w 848"/>
                <a:gd name="T7" fmla="*/ 0 h 420"/>
                <a:gd name="T8" fmla="*/ 3 w 848"/>
                <a:gd name="T9" fmla="*/ 0 h 420"/>
                <a:gd name="T10" fmla="*/ 3 w 848"/>
                <a:gd name="T11" fmla="*/ 0 h 420"/>
                <a:gd name="T12" fmla="*/ 3 w 848"/>
                <a:gd name="T13" fmla="*/ 0 h 420"/>
                <a:gd name="T14" fmla="*/ 4 w 848"/>
                <a:gd name="T15" fmla="*/ 0 h 420"/>
                <a:gd name="T16" fmla="*/ 4 w 848"/>
                <a:gd name="T17" fmla="*/ 1 h 420"/>
                <a:gd name="T18" fmla="*/ 5 w 848"/>
                <a:gd name="T19" fmla="*/ 1 h 420"/>
                <a:gd name="T20" fmla="*/ 5 w 848"/>
                <a:gd name="T21" fmla="*/ 1 h 420"/>
                <a:gd name="T22" fmla="*/ 6 w 848"/>
                <a:gd name="T23" fmla="*/ 1 h 420"/>
                <a:gd name="T24" fmla="*/ 6 w 848"/>
                <a:gd name="T25" fmla="*/ 1 h 420"/>
                <a:gd name="T26" fmla="*/ 7 w 848"/>
                <a:gd name="T27" fmla="*/ 1 h 420"/>
                <a:gd name="T28" fmla="*/ 7 w 848"/>
                <a:gd name="T29" fmla="*/ 1 h 420"/>
                <a:gd name="T30" fmla="*/ 8 w 848"/>
                <a:gd name="T31" fmla="*/ 1 h 420"/>
                <a:gd name="T32" fmla="*/ 9 w 848"/>
                <a:gd name="T33" fmla="*/ 2 h 420"/>
                <a:gd name="T34" fmla="*/ 9 w 848"/>
                <a:gd name="T35" fmla="*/ 2 h 420"/>
                <a:gd name="T36" fmla="*/ 10 w 848"/>
                <a:gd name="T37" fmla="*/ 2 h 420"/>
                <a:gd name="T38" fmla="*/ 9 w 848"/>
                <a:gd name="T39" fmla="*/ 2 h 420"/>
                <a:gd name="T40" fmla="*/ 9 w 848"/>
                <a:gd name="T41" fmla="*/ 2 h 420"/>
                <a:gd name="T42" fmla="*/ 9 w 848"/>
                <a:gd name="T43" fmla="*/ 2 h 420"/>
                <a:gd name="T44" fmla="*/ 9 w 848"/>
                <a:gd name="T45" fmla="*/ 2 h 420"/>
                <a:gd name="T46" fmla="*/ 8 w 848"/>
                <a:gd name="T47" fmla="*/ 2 h 420"/>
                <a:gd name="T48" fmla="*/ 8 w 848"/>
                <a:gd name="T49" fmla="*/ 2 h 420"/>
                <a:gd name="T50" fmla="*/ 7 w 848"/>
                <a:gd name="T51" fmla="*/ 2 h 420"/>
                <a:gd name="T52" fmla="*/ 6 w 848"/>
                <a:gd name="T53" fmla="*/ 2 h 420"/>
                <a:gd name="T54" fmla="*/ 6 w 848"/>
                <a:gd name="T55" fmla="*/ 2 h 420"/>
                <a:gd name="T56" fmla="*/ 5 w 848"/>
                <a:gd name="T57" fmla="*/ 2 h 420"/>
                <a:gd name="T58" fmla="*/ 5 w 848"/>
                <a:gd name="T59" fmla="*/ 1 h 420"/>
                <a:gd name="T60" fmla="*/ 4 w 848"/>
                <a:gd name="T61" fmla="*/ 1 h 420"/>
                <a:gd name="T62" fmla="*/ 4 w 848"/>
                <a:gd name="T63" fmla="*/ 1 h 420"/>
                <a:gd name="T64" fmla="*/ 4 w 848"/>
                <a:gd name="T65" fmla="*/ 1 h 420"/>
                <a:gd name="T66" fmla="*/ 3 w 848"/>
                <a:gd name="T67" fmla="*/ 1 h 420"/>
                <a:gd name="T68" fmla="*/ 3 w 848"/>
                <a:gd name="T69" fmla="*/ 1 h 420"/>
                <a:gd name="T70" fmla="*/ 3 w 848"/>
                <a:gd name="T71" fmla="*/ 1 h 420"/>
                <a:gd name="T72" fmla="*/ 3 w 848"/>
                <a:gd name="T73" fmla="*/ 1 h 420"/>
                <a:gd name="T74" fmla="*/ 2 w 848"/>
                <a:gd name="T75" fmla="*/ 1 h 420"/>
                <a:gd name="T76" fmla="*/ 1 w 848"/>
                <a:gd name="T77" fmla="*/ 1 h 420"/>
                <a:gd name="T78" fmla="*/ 1 w 848"/>
                <a:gd name="T79" fmla="*/ 1 h 420"/>
                <a:gd name="T80" fmla="*/ 0 w 848"/>
                <a:gd name="T81" fmla="*/ 1 h 420"/>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848"/>
                <a:gd name="T124" fmla="*/ 0 h 420"/>
                <a:gd name="T125" fmla="*/ 848 w 848"/>
                <a:gd name="T126" fmla="*/ 420 h 420"/>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848" h="420">
                  <a:moveTo>
                    <a:pt x="0" y="212"/>
                  </a:moveTo>
                  <a:lnTo>
                    <a:pt x="72" y="85"/>
                  </a:lnTo>
                  <a:lnTo>
                    <a:pt x="107" y="85"/>
                  </a:lnTo>
                  <a:lnTo>
                    <a:pt x="165" y="23"/>
                  </a:lnTo>
                  <a:lnTo>
                    <a:pt x="236" y="23"/>
                  </a:lnTo>
                  <a:lnTo>
                    <a:pt x="252" y="11"/>
                  </a:lnTo>
                  <a:lnTo>
                    <a:pt x="274" y="0"/>
                  </a:lnTo>
                  <a:lnTo>
                    <a:pt x="362" y="72"/>
                  </a:lnTo>
                  <a:lnTo>
                    <a:pt x="384" y="125"/>
                  </a:lnTo>
                  <a:lnTo>
                    <a:pt x="402" y="98"/>
                  </a:lnTo>
                  <a:lnTo>
                    <a:pt x="472" y="145"/>
                  </a:lnTo>
                  <a:lnTo>
                    <a:pt x="513" y="145"/>
                  </a:lnTo>
                  <a:lnTo>
                    <a:pt x="546" y="185"/>
                  </a:lnTo>
                  <a:lnTo>
                    <a:pt x="603" y="212"/>
                  </a:lnTo>
                  <a:lnTo>
                    <a:pt x="603" y="271"/>
                  </a:lnTo>
                  <a:lnTo>
                    <a:pt x="714" y="271"/>
                  </a:lnTo>
                  <a:lnTo>
                    <a:pt x="740" y="334"/>
                  </a:lnTo>
                  <a:lnTo>
                    <a:pt x="803" y="334"/>
                  </a:lnTo>
                  <a:lnTo>
                    <a:pt x="847" y="406"/>
                  </a:lnTo>
                  <a:lnTo>
                    <a:pt x="822" y="419"/>
                  </a:lnTo>
                  <a:lnTo>
                    <a:pt x="803" y="392"/>
                  </a:lnTo>
                  <a:lnTo>
                    <a:pt x="796" y="381"/>
                  </a:lnTo>
                  <a:lnTo>
                    <a:pt x="740" y="392"/>
                  </a:lnTo>
                  <a:lnTo>
                    <a:pt x="723" y="406"/>
                  </a:lnTo>
                  <a:lnTo>
                    <a:pt x="673" y="419"/>
                  </a:lnTo>
                  <a:lnTo>
                    <a:pt x="594" y="419"/>
                  </a:lnTo>
                  <a:lnTo>
                    <a:pt x="546" y="419"/>
                  </a:lnTo>
                  <a:lnTo>
                    <a:pt x="546" y="381"/>
                  </a:lnTo>
                  <a:lnTo>
                    <a:pt x="472" y="284"/>
                  </a:lnTo>
                  <a:lnTo>
                    <a:pt x="472" y="221"/>
                  </a:lnTo>
                  <a:lnTo>
                    <a:pt x="384" y="221"/>
                  </a:lnTo>
                  <a:lnTo>
                    <a:pt x="353" y="185"/>
                  </a:lnTo>
                  <a:lnTo>
                    <a:pt x="326" y="221"/>
                  </a:lnTo>
                  <a:lnTo>
                    <a:pt x="299" y="171"/>
                  </a:lnTo>
                  <a:lnTo>
                    <a:pt x="274" y="171"/>
                  </a:lnTo>
                  <a:lnTo>
                    <a:pt x="274" y="113"/>
                  </a:lnTo>
                  <a:lnTo>
                    <a:pt x="252" y="85"/>
                  </a:lnTo>
                  <a:lnTo>
                    <a:pt x="174" y="98"/>
                  </a:lnTo>
                  <a:lnTo>
                    <a:pt x="125" y="171"/>
                  </a:lnTo>
                  <a:lnTo>
                    <a:pt x="63" y="185"/>
                  </a:lnTo>
                  <a:lnTo>
                    <a:pt x="0" y="212"/>
                  </a:lnTo>
                </a:path>
              </a:pathLst>
            </a:custGeom>
            <a:gradFill rotWithShape="0">
              <a:gsLst>
                <a:gs pos="0">
                  <a:srgbClr val="6D8AA7"/>
                </a:gs>
                <a:gs pos="50000">
                  <a:srgbClr val="003366"/>
                </a:gs>
                <a:gs pos="100000">
                  <a:srgbClr val="6D8AA7"/>
                </a:gs>
              </a:gsLst>
              <a:lin ang="2700000" scaled="1"/>
            </a:gradFill>
            <a:ln w="9525">
              <a:solidFill>
                <a:srgbClr val="3F8DE2"/>
              </a:solidFill>
              <a:round/>
              <a:headEnd/>
              <a:tailEnd/>
            </a:ln>
            <a:effectLst>
              <a:outerShdw blurRad="63500" dist="53882" dir="2700000" algn="ctr" rotWithShape="0">
                <a:srgbClr val="000000">
                  <a:alpha val="74997"/>
                </a:srgbClr>
              </a:outerShdw>
            </a:effectLst>
          </p:spPr>
          <p:txBody>
            <a:bodyPr wrap="none" anchor="ctr"/>
            <a:lstStyle/>
            <a:p>
              <a:endParaRPr lang="en-US" b="0" dirty="0">
                <a:latin typeface="Century Gothic" panose="020B0502020202020204" pitchFamily="34" charset="0"/>
              </a:endParaRPr>
            </a:p>
          </p:txBody>
        </p:sp>
        <p:sp>
          <p:nvSpPr>
            <p:cNvPr id="49" name="Freeform 37"/>
            <p:cNvSpPr>
              <a:spLocks noChangeArrowheads="1"/>
            </p:cNvSpPr>
            <p:nvPr/>
          </p:nvSpPr>
          <p:spPr bwMode="auto">
            <a:xfrm>
              <a:off x="1290" y="1981"/>
              <a:ext cx="125" cy="63"/>
            </a:xfrm>
            <a:custGeom>
              <a:avLst/>
              <a:gdLst>
                <a:gd name="T0" fmla="*/ 0 w 556"/>
                <a:gd name="T1" fmla="*/ 2 h 354"/>
                <a:gd name="T2" fmla="*/ 0 w 556"/>
                <a:gd name="T3" fmla="*/ 2 h 354"/>
                <a:gd name="T4" fmla="*/ 2 w 556"/>
                <a:gd name="T5" fmla="*/ 2 h 354"/>
                <a:gd name="T6" fmla="*/ 2 w 556"/>
                <a:gd name="T7" fmla="*/ 2 h 354"/>
                <a:gd name="T8" fmla="*/ 3 w 556"/>
                <a:gd name="T9" fmla="*/ 2 h 354"/>
                <a:gd name="T10" fmla="*/ 4 w 556"/>
                <a:gd name="T11" fmla="*/ 2 h 354"/>
                <a:gd name="T12" fmla="*/ 4 w 556"/>
                <a:gd name="T13" fmla="*/ 1 h 354"/>
                <a:gd name="T14" fmla="*/ 4 w 556"/>
                <a:gd name="T15" fmla="*/ 1 h 354"/>
                <a:gd name="T16" fmla="*/ 5 w 556"/>
                <a:gd name="T17" fmla="*/ 2 h 354"/>
                <a:gd name="T18" fmla="*/ 5 w 556"/>
                <a:gd name="T19" fmla="*/ 2 h 354"/>
                <a:gd name="T20" fmla="*/ 5 w 556"/>
                <a:gd name="T21" fmla="*/ 1 h 354"/>
                <a:gd name="T22" fmla="*/ 6 w 556"/>
                <a:gd name="T23" fmla="*/ 1 h 354"/>
                <a:gd name="T24" fmla="*/ 6 w 556"/>
                <a:gd name="T25" fmla="*/ 1 h 354"/>
                <a:gd name="T26" fmla="*/ 6 w 556"/>
                <a:gd name="T27" fmla="*/ 1 h 354"/>
                <a:gd name="T28" fmla="*/ 6 w 556"/>
                <a:gd name="T29" fmla="*/ 1 h 354"/>
                <a:gd name="T30" fmla="*/ 6 w 556"/>
                <a:gd name="T31" fmla="*/ 0 h 354"/>
                <a:gd name="T32" fmla="*/ 5 w 556"/>
                <a:gd name="T33" fmla="*/ 0 h 354"/>
                <a:gd name="T34" fmla="*/ 4 w 556"/>
                <a:gd name="T35" fmla="*/ 0 h 354"/>
                <a:gd name="T36" fmla="*/ 4 w 556"/>
                <a:gd name="T37" fmla="*/ 0 h 354"/>
                <a:gd name="T38" fmla="*/ 3 w 556"/>
                <a:gd name="T39" fmla="*/ 0 h 354"/>
                <a:gd name="T40" fmla="*/ 2 w 556"/>
                <a:gd name="T41" fmla="*/ 0 h 354"/>
                <a:gd name="T42" fmla="*/ 2 w 556"/>
                <a:gd name="T43" fmla="*/ 0 h 354"/>
                <a:gd name="T44" fmla="*/ 2 w 556"/>
                <a:gd name="T45" fmla="*/ 1 h 354"/>
                <a:gd name="T46" fmla="*/ 1 w 556"/>
                <a:gd name="T47" fmla="*/ 1 h 354"/>
                <a:gd name="T48" fmla="*/ 1 w 556"/>
                <a:gd name="T49" fmla="*/ 1 h 354"/>
                <a:gd name="T50" fmla="*/ 0 w 556"/>
                <a:gd name="T51" fmla="*/ 1 h 354"/>
                <a:gd name="T52" fmla="*/ 0 w 556"/>
                <a:gd name="T53" fmla="*/ 2 h 354"/>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556"/>
                <a:gd name="T82" fmla="*/ 0 h 354"/>
                <a:gd name="T83" fmla="*/ 556 w 556"/>
                <a:gd name="T84" fmla="*/ 354 h 354"/>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556" h="354">
                  <a:moveTo>
                    <a:pt x="0" y="267"/>
                  </a:moveTo>
                  <a:lnTo>
                    <a:pt x="50" y="281"/>
                  </a:lnTo>
                  <a:lnTo>
                    <a:pt x="172" y="267"/>
                  </a:lnTo>
                  <a:lnTo>
                    <a:pt x="225" y="340"/>
                  </a:lnTo>
                  <a:lnTo>
                    <a:pt x="295" y="353"/>
                  </a:lnTo>
                  <a:lnTo>
                    <a:pt x="330" y="267"/>
                  </a:lnTo>
                  <a:lnTo>
                    <a:pt x="313" y="245"/>
                  </a:lnTo>
                  <a:lnTo>
                    <a:pt x="348" y="207"/>
                  </a:lnTo>
                  <a:lnTo>
                    <a:pt x="416" y="267"/>
                  </a:lnTo>
                  <a:lnTo>
                    <a:pt x="470" y="267"/>
                  </a:lnTo>
                  <a:lnTo>
                    <a:pt x="470" y="233"/>
                  </a:lnTo>
                  <a:lnTo>
                    <a:pt x="506" y="233"/>
                  </a:lnTo>
                  <a:lnTo>
                    <a:pt x="555" y="170"/>
                  </a:lnTo>
                  <a:lnTo>
                    <a:pt x="522" y="158"/>
                  </a:lnTo>
                  <a:lnTo>
                    <a:pt x="522" y="98"/>
                  </a:lnTo>
                  <a:lnTo>
                    <a:pt x="522" y="46"/>
                  </a:lnTo>
                  <a:lnTo>
                    <a:pt x="444" y="32"/>
                  </a:lnTo>
                  <a:lnTo>
                    <a:pt x="382" y="46"/>
                  </a:lnTo>
                  <a:lnTo>
                    <a:pt x="330" y="46"/>
                  </a:lnTo>
                  <a:lnTo>
                    <a:pt x="251" y="32"/>
                  </a:lnTo>
                  <a:lnTo>
                    <a:pt x="190" y="0"/>
                  </a:lnTo>
                  <a:lnTo>
                    <a:pt x="172" y="32"/>
                  </a:lnTo>
                  <a:lnTo>
                    <a:pt x="165" y="107"/>
                  </a:lnTo>
                  <a:lnTo>
                    <a:pt x="103" y="107"/>
                  </a:lnTo>
                  <a:lnTo>
                    <a:pt x="85" y="170"/>
                  </a:lnTo>
                  <a:lnTo>
                    <a:pt x="50" y="193"/>
                  </a:lnTo>
                  <a:lnTo>
                    <a:pt x="0" y="267"/>
                  </a:lnTo>
                </a:path>
              </a:pathLst>
            </a:custGeom>
            <a:gradFill rotWithShape="0">
              <a:gsLst>
                <a:gs pos="0">
                  <a:srgbClr val="6D8AA7"/>
                </a:gs>
                <a:gs pos="50000">
                  <a:srgbClr val="003366"/>
                </a:gs>
                <a:gs pos="100000">
                  <a:srgbClr val="6D8AA7"/>
                </a:gs>
              </a:gsLst>
              <a:lin ang="2700000" scaled="1"/>
            </a:gradFill>
            <a:ln w="9525">
              <a:solidFill>
                <a:srgbClr val="3F8DE2"/>
              </a:solidFill>
              <a:round/>
              <a:headEnd/>
              <a:tailEnd/>
            </a:ln>
            <a:effectLst>
              <a:outerShdw blurRad="63500" dist="53882" dir="2700000" algn="ctr" rotWithShape="0">
                <a:srgbClr val="000000">
                  <a:alpha val="74997"/>
                </a:srgbClr>
              </a:outerShdw>
            </a:effectLst>
          </p:spPr>
          <p:txBody>
            <a:bodyPr wrap="none" anchor="ctr"/>
            <a:lstStyle/>
            <a:p>
              <a:endParaRPr lang="en-US" b="0" dirty="0">
                <a:latin typeface="Century Gothic" panose="020B0502020202020204" pitchFamily="34" charset="0"/>
              </a:endParaRPr>
            </a:p>
          </p:txBody>
        </p:sp>
        <p:sp>
          <p:nvSpPr>
            <p:cNvPr id="50" name="Freeform 38"/>
            <p:cNvSpPr>
              <a:spLocks noChangeArrowheads="1"/>
            </p:cNvSpPr>
            <p:nvPr/>
          </p:nvSpPr>
          <p:spPr bwMode="auto">
            <a:xfrm>
              <a:off x="1211" y="2165"/>
              <a:ext cx="798" cy="1339"/>
            </a:xfrm>
            <a:custGeom>
              <a:avLst/>
              <a:gdLst>
                <a:gd name="T0" fmla="*/ 5 w 3525"/>
                <a:gd name="T1" fmla="*/ 1 h 7475"/>
                <a:gd name="T2" fmla="*/ 8 w 3525"/>
                <a:gd name="T3" fmla="*/ 0 h 7475"/>
                <a:gd name="T4" fmla="*/ 7 w 3525"/>
                <a:gd name="T5" fmla="*/ 1 h 7475"/>
                <a:gd name="T6" fmla="*/ 8 w 3525"/>
                <a:gd name="T7" fmla="*/ 1 h 7475"/>
                <a:gd name="T8" fmla="*/ 9 w 3525"/>
                <a:gd name="T9" fmla="*/ 1 h 7475"/>
                <a:gd name="T10" fmla="*/ 11 w 3525"/>
                <a:gd name="T11" fmla="*/ 2 h 7475"/>
                <a:gd name="T12" fmla="*/ 17 w 3525"/>
                <a:gd name="T13" fmla="*/ 3 h 7475"/>
                <a:gd name="T14" fmla="*/ 19 w 3525"/>
                <a:gd name="T15" fmla="*/ 3 h 7475"/>
                <a:gd name="T16" fmla="*/ 22 w 3525"/>
                <a:gd name="T17" fmla="*/ 4 h 7475"/>
                <a:gd name="T18" fmla="*/ 27 w 3525"/>
                <a:gd name="T19" fmla="*/ 6 h 7475"/>
                <a:gd name="T20" fmla="*/ 30 w 3525"/>
                <a:gd name="T21" fmla="*/ 9 h 7475"/>
                <a:gd name="T22" fmla="*/ 40 w 3525"/>
                <a:gd name="T23" fmla="*/ 11 h 7475"/>
                <a:gd name="T24" fmla="*/ 40 w 3525"/>
                <a:gd name="T25" fmla="*/ 14 h 7475"/>
                <a:gd name="T26" fmla="*/ 37 w 3525"/>
                <a:gd name="T27" fmla="*/ 16 h 7475"/>
                <a:gd name="T28" fmla="*/ 37 w 3525"/>
                <a:gd name="T29" fmla="*/ 19 h 7475"/>
                <a:gd name="T30" fmla="*/ 36 w 3525"/>
                <a:gd name="T31" fmla="*/ 20 h 7475"/>
                <a:gd name="T32" fmla="*/ 33 w 3525"/>
                <a:gd name="T33" fmla="*/ 22 h 7475"/>
                <a:gd name="T34" fmla="*/ 30 w 3525"/>
                <a:gd name="T35" fmla="*/ 23 h 7475"/>
                <a:gd name="T36" fmla="*/ 28 w 3525"/>
                <a:gd name="T37" fmla="*/ 25 h 7475"/>
                <a:gd name="T38" fmla="*/ 27 w 3525"/>
                <a:gd name="T39" fmla="*/ 27 h 7475"/>
                <a:gd name="T40" fmla="*/ 24 w 3525"/>
                <a:gd name="T41" fmla="*/ 28 h 7475"/>
                <a:gd name="T42" fmla="*/ 23 w 3525"/>
                <a:gd name="T43" fmla="*/ 30 h 7475"/>
                <a:gd name="T44" fmla="*/ 22 w 3525"/>
                <a:gd name="T45" fmla="*/ 30 h 7475"/>
                <a:gd name="T46" fmla="*/ 21 w 3525"/>
                <a:gd name="T47" fmla="*/ 32 h 7475"/>
                <a:gd name="T48" fmla="*/ 18 w 3525"/>
                <a:gd name="T49" fmla="*/ 33 h 7475"/>
                <a:gd name="T50" fmla="*/ 16 w 3525"/>
                <a:gd name="T51" fmla="*/ 33 h 7475"/>
                <a:gd name="T52" fmla="*/ 16 w 3525"/>
                <a:gd name="T53" fmla="*/ 35 h 7475"/>
                <a:gd name="T54" fmla="*/ 14 w 3525"/>
                <a:gd name="T55" fmla="*/ 36 h 7475"/>
                <a:gd name="T56" fmla="*/ 15 w 3525"/>
                <a:gd name="T57" fmla="*/ 38 h 7475"/>
                <a:gd name="T58" fmla="*/ 13 w 3525"/>
                <a:gd name="T59" fmla="*/ 39 h 7475"/>
                <a:gd name="T60" fmla="*/ 12 w 3525"/>
                <a:gd name="T61" fmla="*/ 40 h 7475"/>
                <a:gd name="T62" fmla="*/ 15 w 3525"/>
                <a:gd name="T63" fmla="*/ 43 h 7475"/>
                <a:gd name="T64" fmla="*/ 12 w 3525"/>
                <a:gd name="T65" fmla="*/ 42 h 7475"/>
                <a:gd name="T66" fmla="*/ 10 w 3525"/>
                <a:gd name="T67" fmla="*/ 39 h 7475"/>
                <a:gd name="T68" fmla="*/ 9 w 3525"/>
                <a:gd name="T69" fmla="*/ 33 h 7475"/>
                <a:gd name="T70" fmla="*/ 9 w 3525"/>
                <a:gd name="T71" fmla="*/ 31 h 7475"/>
                <a:gd name="T72" fmla="*/ 9 w 3525"/>
                <a:gd name="T73" fmla="*/ 28 h 7475"/>
                <a:gd name="T74" fmla="*/ 10 w 3525"/>
                <a:gd name="T75" fmla="*/ 26 h 7475"/>
                <a:gd name="T76" fmla="*/ 10 w 3525"/>
                <a:gd name="T77" fmla="*/ 23 h 7475"/>
                <a:gd name="T78" fmla="*/ 10 w 3525"/>
                <a:gd name="T79" fmla="*/ 20 h 7475"/>
                <a:gd name="T80" fmla="*/ 7 w 3525"/>
                <a:gd name="T81" fmla="*/ 18 h 7475"/>
                <a:gd name="T82" fmla="*/ 4 w 3525"/>
                <a:gd name="T83" fmla="*/ 16 h 7475"/>
                <a:gd name="T84" fmla="*/ 2 w 3525"/>
                <a:gd name="T85" fmla="*/ 14 h 7475"/>
                <a:gd name="T86" fmla="*/ 1 w 3525"/>
                <a:gd name="T87" fmla="*/ 12 h 7475"/>
                <a:gd name="T88" fmla="*/ 1 w 3525"/>
                <a:gd name="T89" fmla="*/ 10 h 7475"/>
                <a:gd name="T90" fmla="*/ 0 w 3525"/>
                <a:gd name="T91" fmla="*/ 8 h 7475"/>
                <a:gd name="T92" fmla="*/ 3 w 3525"/>
                <a:gd name="T93" fmla="*/ 4 h 7475"/>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3525"/>
                <a:gd name="T142" fmla="*/ 0 h 7475"/>
                <a:gd name="T143" fmla="*/ 3525 w 3525"/>
                <a:gd name="T144" fmla="*/ 7475 h 7475"/>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3525" h="7475">
                  <a:moveTo>
                    <a:pt x="270" y="329"/>
                  </a:moveTo>
                  <a:lnTo>
                    <a:pt x="315" y="245"/>
                  </a:lnTo>
                  <a:lnTo>
                    <a:pt x="403" y="121"/>
                  </a:lnTo>
                  <a:lnTo>
                    <a:pt x="531" y="48"/>
                  </a:lnTo>
                  <a:lnTo>
                    <a:pt x="597" y="0"/>
                  </a:lnTo>
                  <a:lnTo>
                    <a:pt x="667" y="12"/>
                  </a:lnTo>
                  <a:lnTo>
                    <a:pt x="650" y="75"/>
                  </a:lnTo>
                  <a:lnTo>
                    <a:pt x="575" y="135"/>
                  </a:lnTo>
                  <a:lnTo>
                    <a:pt x="557" y="258"/>
                  </a:lnTo>
                  <a:lnTo>
                    <a:pt x="575" y="355"/>
                  </a:lnTo>
                  <a:lnTo>
                    <a:pt x="641" y="355"/>
                  </a:lnTo>
                  <a:lnTo>
                    <a:pt x="667" y="245"/>
                  </a:lnTo>
                  <a:lnTo>
                    <a:pt x="685" y="135"/>
                  </a:lnTo>
                  <a:lnTo>
                    <a:pt x="730" y="169"/>
                  </a:lnTo>
                  <a:lnTo>
                    <a:pt x="779" y="232"/>
                  </a:lnTo>
                  <a:lnTo>
                    <a:pt x="867" y="205"/>
                  </a:lnTo>
                  <a:lnTo>
                    <a:pt x="920" y="258"/>
                  </a:lnTo>
                  <a:lnTo>
                    <a:pt x="933" y="320"/>
                  </a:lnTo>
                  <a:lnTo>
                    <a:pt x="1063" y="293"/>
                  </a:lnTo>
                  <a:lnTo>
                    <a:pt x="1318" y="258"/>
                  </a:lnTo>
                  <a:lnTo>
                    <a:pt x="1416" y="452"/>
                  </a:lnTo>
                  <a:lnTo>
                    <a:pt x="1579" y="554"/>
                  </a:lnTo>
                  <a:lnTo>
                    <a:pt x="1570" y="637"/>
                  </a:lnTo>
                  <a:lnTo>
                    <a:pt x="1636" y="589"/>
                  </a:lnTo>
                  <a:lnTo>
                    <a:pt x="1716" y="589"/>
                  </a:lnTo>
                  <a:lnTo>
                    <a:pt x="1808" y="677"/>
                  </a:lnTo>
                  <a:lnTo>
                    <a:pt x="1923" y="664"/>
                  </a:lnTo>
                  <a:lnTo>
                    <a:pt x="2016" y="677"/>
                  </a:lnTo>
                  <a:lnTo>
                    <a:pt x="2169" y="836"/>
                  </a:lnTo>
                  <a:lnTo>
                    <a:pt x="2331" y="1030"/>
                  </a:lnTo>
                  <a:lnTo>
                    <a:pt x="2402" y="1255"/>
                  </a:lnTo>
                  <a:lnTo>
                    <a:pt x="2358" y="1427"/>
                  </a:lnTo>
                  <a:lnTo>
                    <a:pt x="2556" y="1488"/>
                  </a:lnTo>
                  <a:lnTo>
                    <a:pt x="2883" y="1573"/>
                  </a:lnTo>
                  <a:lnTo>
                    <a:pt x="3218" y="1675"/>
                  </a:lnTo>
                  <a:lnTo>
                    <a:pt x="3432" y="1868"/>
                  </a:lnTo>
                  <a:lnTo>
                    <a:pt x="3524" y="2052"/>
                  </a:lnTo>
                  <a:lnTo>
                    <a:pt x="3524" y="2286"/>
                  </a:lnTo>
                  <a:lnTo>
                    <a:pt x="3440" y="2496"/>
                  </a:lnTo>
                  <a:lnTo>
                    <a:pt x="3343" y="2607"/>
                  </a:lnTo>
                  <a:lnTo>
                    <a:pt x="3283" y="2677"/>
                  </a:lnTo>
                  <a:lnTo>
                    <a:pt x="3218" y="2827"/>
                  </a:lnTo>
                  <a:lnTo>
                    <a:pt x="3209" y="2964"/>
                  </a:lnTo>
                  <a:lnTo>
                    <a:pt x="3218" y="3137"/>
                  </a:lnTo>
                  <a:lnTo>
                    <a:pt x="3182" y="3309"/>
                  </a:lnTo>
                  <a:lnTo>
                    <a:pt x="3130" y="3344"/>
                  </a:lnTo>
                  <a:lnTo>
                    <a:pt x="3113" y="3445"/>
                  </a:lnTo>
                  <a:lnTo>
                    <a:pt x="3055" y="3515"/>
                  </a:lnTo>
                  <a:lnTo>
                    <a:pt x="3047" y="3602"/>
                  </a:lnTo>
                  <a:lnTo>
                    <a:pt x="2967" y="3699"/>
                  </a:lnTo>
                  <a:lnTo>
                    <a:pt x="2848" y="3871"/>
                  </a:lnTo>
                  <a:lnTo>
                    <a:pt x="2746" y="3920"/>
                  </a:lnTo>
                  <a:lnTo>
                    <a:pt x="2675" y="3911"/>
                  </a:lnTo>
                  <a:lnTo>
                    <a:pt x="2547" y="3995"/>
                  </a:lnTo>
                  <a:lnTo>
                    <a:pt x="2419" y="4193"/>
                  </a:lnTo>
                  <a:lnTo>
                    <a:pt x="2393" y="4268"/>
                  </a:lnTo>
                  <a:lnTo>
                    <a:pt x="2393" y="4364"/>
                  </a:lnTo>
                  <a:lnTo>
                    <a:pt x="2419" y="4475"/>
                  </a:lnTo>
                  <a:lnTo>
                    <a:pt x="2358" y="4586"/>
                  </a:lnTo>
                  <a:lnTo>
                    <a:pt x="2358" y="4675"/>
                  </a:lnTo>
                  <a:lnTo>
                    <a:pt x="2257" y="4771"/>
                  </a:lnTo>
                  <a:lnTo>
                    <a:pt x="2179" y="4846"/>
                  </a:lnTo>
                  <a:lnTo>
                    <a:pt x="2116" y="4956"/>
                  </a:lnTo>
                  <a:lnTo>
                    <a:pt x="2094" y="5066"/>
                  </a:lnTo>
                  <a:lnTo>
                    <a:pt x="2007" y="5202"/>
                  </a:lnTo>
                  <a:lnTo>
                    <a:pt x="1972" y="5175"/>
                  </a:lnTo>
                  <a:lnTo>
                    <a:pt x="1905" y="5175"/>
                  </a:lnTo>
                  <a:lnTo>
                    <a:pt x="1817" y="5224"/>
                  </a:lnTo>
                  <a:lnTo>
                    <a:pt x="1879" y="5286"/>
                  </a:lnTo>
                  <a:lnTo>
                    <a:pt x="1879" y="5408"/>
                  </a:lnTo>
                  <a:lnTo>
                    <a:pt x="1870" y="5505"/>
                  </a:lnTo>
                  <a:lnTo>
                    <a:pt x="1826" y="5580"/>
                  </a:lnTo>
                  <a:lnTo>
                    <a:pt x="1716" y="5593"/>
                  </a:lnTo>
                  <a:lnTo>
                    <a:pt x="1628" y="5629"/>
                  </a:lnTo>
                  <a:lnTo>
                    <a:pt x="1588" y="5704"/>
                  </a:lnTo>
                  <a:lnTo>
                    <a:pt x="1588" y="5827"/>
                  </a:lnTo>
                  <a:lnTo>
                    <a:pt x="1482" y="5840"/>
                  </a:lnTo>
                  <a:lnTo>
                    <a:pt x="1397" y="5827"/>
                  </a:lnTo>
                  <a:lnTo>
                    <a:pt x="1371" y="5876"/>
                  </a:lnTo>
                  <a:lnTo>
                    <a:pt x="1416" y="5924"/>
                  </a:lnTo>
                  <a:lnTo>
                    <a:pt x="1388" y="6110"/>
                  </a:lnTo>
                  <a:lnTo>
                    <a:pt x="1353" y="6269"/>
                  </a:lnTo>
                  <a:lnTo>
                    <a:pt x="1243" y="6269"/>
                  </a:lnTo>
                  <a:lnTo>
                    <a:pt x="1208" y="6331"/>
                  </a:lnTo>
                  <a:lnTo>
                    <a:pt x="1216" y="6454"/>
                  </a:lnTo>
                  <a:lnTo>
                    <a:pt x="1274" y="6454"/>
                  </a:lnTo>
                  <a:lnTo>
                    <a:pt x="1318" y="6529"/>
                  </a:lnTo>
                  <a:lnTo>
                    <a:pt x="1291" y="6653"/>
                  </a:lnTo>
                  <a:lnTo>
                    <a:pt x="1234" y="6666"/>
                  </a:lnTo>
                  <a:lnTo>
                    <a:pt x="1137" y="6714"/>
                  </a:lnTo>
                  <a:lnTo>
                    <a:pt x="1112" y="6810"/>
                  </a:lnTo>
                  <a:lnTo>
                    <a:pt x="1102" y="6960"/>
                  </a:lnTo>
                  <a:lnTo>
                    <a:pt x="1048" y="7034"/>
                  </a:lnTo>
                  <a:lnTo>
                    <a:pt x="1256" y="7276"/>
                  </a:lnTo>
                  <a:lnTo>
                    <a:pt x="1318" y="7399"/>
                  </a:lnTo>
                  <a:lnTo>
                    <a:pt x="1283" y="7474"/>
                  </a:lnTo>
                  <a:lnTo>
                    <a:pt x="1190" y="7426"/>
                  </a:lnTo>
                  <a:lnTo>
                    <a:pt x="1112" y="7329"/>
                  </a:lnTo>
                  <a:lnTo>
                    <a:pt x="1002" y="7254"/>
                  </a:lnTo>
                  <a:lnTo>
                    <a:pt x="902" y="7130"/>
                  </a:lnTo>
                  <a:lnTo>
                    <a:pt x="831" y="6982"/>
                  </a:lnTo>
                  <a:lnTo>
                    <a:pt x="823" y="6860"/>
                  </a:lnTo>
                  <a:lnTo>
                    <a:pt x="840" y="6763"/>
                  </a:lnTo>
                  <a:lnTo>
                    <a:pt x="831" y="5964"/>
                  </a:lnTo>
                  <a:lnTo>
                    <a:pt x="805" y="5827"/>
                  </a:lnTo>
                  <a:lnTo>
                    <a:pt x="730" y="5677"/>
                  </a:lnTo>
                  <a:lnTo>
                    <a:pt x="730" y="5546"/>
                  </a:lnTo>
                  <a:lnTo>
                    <a:pt x="779" y="5386"/>
                  </a:lnTo>
                  <a:lnTo>
                    <a:pt x="823" y="5190"/>
                  </a:lnTo>
                  <a:lnTo>
                    <a:pt x="805" y="4991"/>
                  </a:lnTo>
                  <a:lnTo>
                    <a:pt x="796" y="4907"/>
                  </a:lnTo>
                  <a:lnTo>
                    <a:pt x="787" y="4797"/>
                  </a:lnTo>
                  <a:lnTo>
                    <a:pt x="814" y="4744"/>
                  </a:lnTo>
                  <a:lnTo>
                    <a:pt x="831" y="4525"/>
                  </a:lnTo>
                  <a:lnTo>
                    <a:pt x="814" y="4414"/>
                  </a:lnTo>
                  <a:lnTo>
                    <a:pt x="849" y="4145"/>
                  </a:lnTo>
                  <a:lnTo>
                    <a:pt x="814" y="3911"/>
                  </a:lnTo>
                  <a:lnTo>
                    <a:pt x="840" y="3787"/>
                  </a:lnTo>
                  <a:lnTo>
                    <a:pt x="884" y="3554"/>
                  </a:lnTo>
                  <a:lnTo>
                    <a:pt x="840" y="3406"/>
                  </a:lnTo>
                  <a:lnTo>
                    <a:pt x="756" y="3295"/>
                  </a:lnTo>
                  <a:lnTo>
                    <a:pt x="730" y="3172"/>
                  </a:lnTo>
                  <a:lnTo>
                    <a:pt x="632" y="3062"/>
                  </a:lnTo>
                  <a:lnTo>
                    <a:pt x="531" y="2986"/>
                  </a:lnTo>
                  <a:lnTo>
                    <a:pt x="385" y="2951"/>
                  </a:lnTo>
                  <a:lnTo>
                    <a:pt x="315" y="2792"/>
                  </a:lnTo>
                  <a:lnTo>
                    <a:pt x="222" y="2629"/>
                  </a:lnTo>
                  <a:lnTo>
                    <a:pt x="213" y="2496"/>
                  </a:lnTo>
                  <a:lnTo>
                    <a:pt x="204" y="2373"/>
                  </a:lnTo>
                  <a:lnTo>
                    <a:pt x="178" y="2286"/>
                  </a:lnTo>
                  <a:lnTo>
                    <a:pt x="125" y="2189"/>
                  </a:lnTo>
                  <a:lnTo>
                    <a:pt x="60" y="2140"/>
                  </a:lnTo>
                  <a:lnTo>
                    <a:pt x="9" y="2039"/>
                  </a:lnTo>
                  <a:lnTo>
                    <a:pt x="70" y="1955"/>
                  </a:lnTo>
                  <a:lnTo>
                    <a:pt x="70" y="1744"/>
                  </a:lnTo>
                  <a:lnTo>
                    <a:pt x="33" y="1635"/>
                  </a:lnTo>
                  <a:lnTo>
                    <a:pt x="0" y="1525"/>
                  </a:lnTo>
                  <a:lnTo>
                    <a:pt x="33" y="1365"/>
                  </a:lnTo>
                  <a:lnTo>
                    <a:pt x="169" y="968"/>
                  </a:lnTo>
                  <a:lnTo>
                    <a:pt x="178" y="796"/>
                  </a:lnTo>
                  <a:lnTo>
                    <a:pt x="253" y="615"/>
                  </a:lnTo>
                  <a:lnTo>
                    <a:pt x="253" y="514"/>
                  </a:lnTo>
                  <a:lnTo>
                    <a:pt x="270" y="329"/>
                  </a:lnTo>
                </a:path>
              </a:pathLst>
            </a:custGeom>
            <a:gradFill rotWithShape="0">
              <a:gsLst>
                <a:gs pos="0">
                  <a:srgbClr val="6D8AA7"/>
                </a:gs>
                <a:gs pos="50000">
                  <a:srgbClr val="003366"/>
                </a:gs>
                <a:gs pos="100000">
                  <a:srgbClr val="6D8AA7"/>
                </a:gs>
              </a:gsLst>
              <a:lin ang="2700000" scaled="1"/>
            </a:gradFill>
            <a:ln w="9525">
              <a:solidFill>
                <a:srgbClr val="3F8DE2"/>
              </a:solidFill>
              <a:round/>
              <a:headEnd/>
              <a:tailEnd/>
            </a:ln>
            <a:effectLst>
              <a:outerShdw blurRad="63500" dist="53882" dir="2700000" algn="ctr" rotWithShape="0">
                <a:srgbClr val="000000">
                  <a:alpha val="74997"/>
                </a:srgbClr>
              </a:outerShdw>
            </a:effectLst>
          </p:spPr>
          <p:txBody>
            <a:bodyPr wrap="none" anchor="ctr"/>
            <a:lstStyle/>
            <a:p>
              <a:endParaRPr lang="en-US" b="0" dirty="0">
                <a:latin typeface="Century Gothic" panose="020B0502020202020204" pitchFamily="34" charset="0"/>
              </a:endParaRPr>
            </a:p>
          </p:txBody>
        </p:sp>
        <p:grpSp>
          <p:nvGrpSpPr>
            <p:cNvPr id="15371" name="Group 39"/>
            <p:cNvGrpSpPr>
              <a:grpSpLocks/>
            </p:cNvGrpSpPr>
            <p:nvPr/>
          </p:nvGrpSpPr>
          <p:grpSpPr bwMode="auto">
            <a:xfrm>
              <a:off x="0" y="1975"/>
              <a:ext cx="152" cy="111"/>
              <a:chOff x="262" y="2804"/>
              <a:chExt cx="170" cy="124"/>
            </a:xfrm>
          </p:grpSpPr>
          <p:sp>
            <p:nvSpPr>
              <p:cNvPr id="52" name="Freeform 40"/>
              <p:cNvSpPr>
                <a:spLocks noChangeArrowheads="1"/>
              </p:cNvSpPr>
              <p:nvPr/>
            </p:nvSpPr>
            <p:spPr bwMode="auto">
              <a:xfrm>
                <a:off x="262" y="2804"/>
                <a:ext cx="122" cy="47"/>
              </a:xfrm>
              <a:custGeom>
                <a:avLst/>
                <a:gdLst>
                  <a:gd name="T0" fmla="*/ 0 w 848"/>
                  <a:gd name="T1" fmla="*/ 0 h 420"/>
                  <a:gd name="T2" fmla="*/ 0 w 848"/>
                  <a:gd name="T3" fmla="*/ 0 h 420"/>
                  <a:gd name="T4" fmla="*/ 0 w 848"/>
                  <a:gd name="T5" fmla="*/ 0 h 420"/>
                  <a:gd name="T6" fmla="*/ 0 w 848"/>
                  <a:gd name="T7" fmla="*/ 0 h 420"/>
                  <a:gd name="T8" fmla="*/ 1 w 848"/>
                  <a:gd name="T9" fmla="*/ 0 h 420"/>
                  <a:gd name="T10" fmla="*/ 1 w 848"/>
                  <a:gd name="T11" fmla="*/ 0 h 420"/>
                  <a:gd name="T12" fmla="*/ 1 w 848"/>
                  <a:gd name="T13" fmla="*/ 0 h 420"/>
                  <a:gd name="T14" fmla="*/ 1 w 848"/>
                  <a:gd name="T15" fmla="*/ 0 h 420"/>
                  <a:gd name="T16" fmla="*/ 1 w 848"/>
                  <a:gd name="T17" fmla="*/ 0 h 420"/>
                  <a:gd name="T18" fmla="*/ 1 w 848"/>
                  <a:gd name="T19" fmla="*/ 0 h 420"/>
                  <a:gd name="T20" fmla="*/ 1 w 848"/>
                  <a:gd name="T21" fmla="*/ 0 h 420"/>
                  <a:gd name="T22" fmla="*/ 2 w 848"/>
                  <a:gd name="T23" fmla="*/ 0 h 420"/>
                  <a:gd name="T24" fmla="*/ 2 w 848"/>
                  <a:gd name="T25" fmla="*/ 0 h 420"/>
                  <a:gd name="T26" fmla="*/ 2 w 848"/>
                  <a:gd name="T27" fmla="*/ 0 h 420"/>
                  <a:gd name="T28" fmla="*/ 2 w 848"/>
                  <a:gd name="T29" fmla="*/ 0 h 420"/>
                  <a:gd name="T30" fmla="*/ 2 w 848"/>
                  <a:gd name="T31" fmla="*/ 0 h 420"/>
                  <a:gd name="T32" fmla="*/ 2 w 848"/>
                  <a:gd name="T33" fmla="*/ 0 h 420"/>
                  <a:gd name="T34" fmla="*/ 2 w 848"/>
                  <a:gd name="T35" fmla="*/ 0 h 420"/>
                  <a:gd name="T36" fmla="*/ 3 w 848"/>
                  <a:gd name="T37" fmla="*/ 1 h 420"/>
                  <a:gd name="T38" fmla="*/ 2 w 848"/>
                  <a:gd name="T39" fmla="*/ 1 h 420"/>
                  <a:gd name="T40" fmla="*/ 2 w 848"/>
                  <a:gd name="T41" fmla="*/ 1 h 420"/>
                  <a:gd name="T42" fmla="*/ 2 w 848"/>
                  <a:gd name="T43" fmla="*/ 1 h 420"/>
                  <a:gd name="T44" fmla="*/ 2 w 848"/>
                  <a:gd name="T45" fmla="*/ 1 h 420"/>
                  <a:gd name="T46" fmla="*/ 2 w 848"/>
                  <a:gd name="T47" fmla="*/ 1 h 420"/>
                  <a:gd name="T48" fmla="*/ 2 w 848"/>
                  <a:gd name="T49" fmla="*/ 1 h 420"/>
                  <a:gd name="T50" fmla="*/ 2 w 848"/>
                  <a:gd name="T51" fmla="*/ 1 h 420"/>
                  <a:gd name="T52" fmla="*/ 2 w 848"/>
                  <a:gd name="T53" fmla="*/ 1 h 420"/>
                  <a:gd name="T54" fmla="*/ 2 w 848"/>
                  <a:gd name="T55" fmla="*/ 1 h 420"/>
                  <a:gd name="T56" fmla="*/ 1 w 848"/>
                  <a:gd name="T57" fmla="*/ 0 h 420"/>
                  <a:gd name="T58" fmla="*/ 1 w 848"/>
                  <a:gd name="T59" fmla="*/ 0 h 420"/>
                  <a:gd name="T60" fmla="*/ 1 w 848"/>
                  <a:gd name="T61" fmla="*/ 0 h 420"/>
                  <a:gd name="T62" fmla="*/ 1 w 848"/>
                  <a:gd name="T63" fmla="*/ 0 h 420"/>
                  <a:gd name="T64" fmla="*/ 1 w 848"/>
                  <a:gd name="T65" fmla="*/ 0 h 420"/>
                  <a:gd name="T66" fmla="*/ 1 w 848"/>
                  <a:gd name="T67" fmla="*/ 0 h 420"/>
                  <a:gd name="T68" fmla="*/ 1 w 848"/>
                  <a:gd name="T69" fmla="*/ 0 h 420"/>
                  <a:gd name="T70" fmla="*/ 1 w 848"/>
                  <a:gd name="T71" fmla="*/ 0 h 420"/>
                  <a:gd name="T72" fmla="*/ 1 w 848"/>
                  <a:gd name="T73" fmla="*/ 0 h 420"/>
                  <a:gd name="T74" fmla="*/ 1 w 848"/>
                  <a:gd name="T75" fmla="*/ 0 h 420"/>
                  <a:gd name="T76" fmla="*/ 0 w 848"/>
                  <a:gd name="T77" fmla="*/ 0 h 420"/>
                  <a:gd name="T78" fmla="*/ 0 w 848"/>
                  <a:gd name="T79" fmla="*/ 0 h 420"/>
                  <a:gd name="T80" fmla="*/ 0 w 848"/>
                  <a:gd name="T81" fmla="*/ 0 h 420"/>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848"/>
                  <a:gd name="T124" fmla="*/ 0 h 420"/>
                  <a:gd name="T125" fmla="*/ 848 w 848"/>
                  <a:gd name="T126" fmla="*/ 420 h 420"/>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848" h="420">
                    <a:moveTo>
                      <a:pt x="0" y="212"/>
                    </a:moveTo>
                    <a:lnTo>
                      <a:pt x="72" y="85"/>
                    </a:lnTo>
                    <a:lnTo>
                      <a:pt x="107" y="85"/>
                    </a:lnTo>
                    <a:lnTo>
                      <a:pt x="165" y="23"/>
                    </a:lnTo>
                    <a:lnTo>
                      <a:pt x="236" y="23"/>
                    </a:lnTo>
                    <a:lnTo>
                      <a:pt x="252" y="11"/>
                    </a:lnTo>
                    <a:lnTo>
                      <a:pt x="274" y="0"/>
                    </a:lnTo>
                    <a:lnTo>
                      <a:pt x="362" y="72"/>
                    </a:lnTo>
                    <a:lnTo>
                      <a:pt x="384" y="125"/>
                    </a:lnTo>
                    <a:lnTo>
                      <a:pt x="402" y="98"/>
                    </a:lnTo>
                    <a:lnTo>
                      <a:pt x="472" y="145"/>
                    </a:lnTo>
                    <a:lnTo>
                      <a:pt x="513" y="145"/>
                    </a:lnTo>
                    <a:lnTo>
                      <a:pt x="546" y="185"/>
                    </a:lnTo>
                    <a:lnTo>
                      <a:pt x="603" y="212"/>
                    </a:lnTo>
                    <a:lnTo>
                      <a:pt x="603" y="271"/>
                    </a:lnTo>
                    <a:lnTo>
                      <a:pt x="714" y="271"/>
                    </a:lnTo>
                    <a:lnTo>
                      <a:pt x="740" y="334"/>
                    </a:lnTo>
                    <a:lnTo>
                      <a:pt x="803" y="334"/>
                    </a:lnTo>
                    <a:lnTo>
                      <a:pt x="847" y="406"/>
                    </a:lnTo>
                    <a:lnTo>
                      <a:pt x="822" y="419"/>
                    </a:lnTo>
                    <a:lnTo>
                      <a:pt x="803" y="392"/>
                    </a:lnTo>
                    <a:lnTo>
                      <a:pt x="796" y="381"/>
                    </a:lnTo>
                    <a:lnTo>
                      <a:pt x="740" y="392"/>
                    </a:lnTo>
                    <a:lnTo>
                      <a:pt x="723" y="406"/>
                    </a:lnTo>
                    <a:lnTo>
                      <a:pt x="673" y="419"/>
                    </a:lnTo>
                    <a:lnTo>
                      <a:pt x="594" y="419"/>
                    </a:lnTo>
                    <a:lnTo>
                      <a:pt x="546" y="419"/>
                    </a:lnTo>
                    <a:lnTo>
                      <a:pt x="546" y="381"/>
                    </a:lnTo>
                    <a:lnTo>
                      <a:pt x="472" y="284"/>
                    </a:lnTo>
                    <a:lnTo>
                      <a:pt x="472" y="221"/>
                    </a:lnTo>
                    <a:lnTo>
                      <a:pt x="384" y="221"/>
                    </a:lnTo>
                    <a:lnTo>
                      <a:pt x="353" y="185"/>
                    </a:lnTo>
                    <a:lnTo>
                      <a:pt x="326" y="221"/>
                    </a:lnTo>
                    <a:lnTo>
                      <a:pt x="299" y="171"/>
                    </a:lnTo>
                    <a:lnTo>
                      <a:pt x="274" y="171"/>
                    </a:lnTo>
                    <a:lnTo>
                      <a:pt x="274" y="113"/>
                    </a:lnTo>
                    <a:lnTo>
                      <a:pt x="252" y="85"/>
                    </a:lnTo>
                    <a:lnTo>
                      <a:pt x="174" y="98"/>
                    </a:lnTo>
                    <a:lnTo>
                      <a:pt x="125" y="171"/>
                    </a:lnTo>
                    <a:lnTo>
                      <a:pt x="63" y="185"/>
                    </a:lnTo>
                    <a:lnTo>
                      <a:pt x="0" y="212"/>
                    </a:lnTo>
                  </a:path>
                </a:pathLst>
              </a:custGeom>
              <a:gradFill rotWithShape="0">
                <a:gsLst>
                  <a:gs pos="0">
                    <a:srgbClr val="6D8AA7"/>
                  </a:gs>
                  <a:gs pos="50000">
                    <a:srgbClr val="003366"/>
                  </a:gs>
                  <a:gs pos="100000">
                    <a:srgbClr val="6D8AA7"/>
                  </a:gs>
                </a:gsLst>
                <a:lin ang="2700000" scaled="1"/>
              </a:gradFill>
              <a:ln w="9525">
                <a:solidFill>
                  <a:srgbClr val="3F8DE2"/>
                </a:solidFill>
                <a:round/>
                <a:headEnd/>
                <a:tailEnd/>
              </a:ln>
              <a:effectLst>
                <a:outerShdw blurRad="63500" dist="53882" dir="2700000" algn="ctr" rotWithShape="0">
                  <a:srgbClr val="000000">
                    <a:alpha val="74997"/>
                  </a:srgbClr>
                </a:outerShdw>
              </a:effectLst>
            </p:spPr>
            <p:txBody>
              <a:bodyPr wrap="none" anchor="ctr"/>
              <a:lstStyle/>
              <a:p>
                <a:endParaRPr lang="en-US" b="0" dirty="0">
                  <a:latin typeface="Century Gothic" panose="020B0502020202020204" pitchFamily="34" charset="0"/>
                </a:endParaRPr>
              </a:p>
            </p:txBody>
          </p:sp>
          <p:sp>
            <p:nvSpPr>
              <p:cNvPr id="53" name="Freeform 41"/>
              <p:cNvSpPr>
                <a:spLocks noChangeArrowheads="1"/>
              </p:cNvSpPr>
              <p:nvPr/>
            </p:nvSpPr>
            <p:spPr bwMode="auto">
              <a:xfrm>
                <a:off x="384" y="2880"/>
                <a:ext cx="48" cy="48"/>
              </a:xfrm>
              <a:custGeom>
                <a:avLst/>
                <a:gdLst>
                  <a:gd name="T0" fmla="*/ 0 w 556"/>
                  <a:gd name="T1" fmla="*/ 1 h 354"/>
                  <a:gd name="T2" fmla="*/ 0 w 556"/>
                  <a:gd name="T3" fmla="*/ 1 h 354"/>
                  <a:gd name="T4" fmla="*/ 0 w 556"/>
                  <a:gd name="T5" fmla="*/ 1 h 354"/>
                  <a:gd name="T6" fmla="*/ 0 w 556"/>
                  <a:gd name="T7" fmla="*/ 1 h 354"/>
                  <a:gd name="T8" fmla="*/ 0 w 556"/>
                  <a:gd name="T9" fmla="*/ 1 h 354"/>
                  <a:gd name="T10" fmla="*/ 0 w 556"/>
                  <a:gd name="T11" fmla="*/ 1 h 354"/>
                  <a:gd name="T12" fmla="*/ 0 w 556"/>
                  <a:gd name="T13" fmla="*/ 1 h 354"/>
                  <a:gd name="T14" fmla="*/ 0 w 556"/>
                  <a:gd name="T15" fmla="*/ 1 h 354"/>
                  <a:gd name="T16" fmla="*/ 0 w 556"/>
                  <a:gd name="T17" fmla="*/ 1 h 354"/>
                  <a:gd name="T18" fmla="*/ 0 w 556"/>
                  <a:gd name="T19" fmla="*/ 1 h 354"/>
                  <a:gd name="T20" fmla="*/ 0 w 556"/>
                  <a:gd name="T21" fmla="*/ 1 h 354"/>
                  <a:gd name="T22" fmla="*/ 0 w 556"/>
                  <a:gd name="T23" fmla="*/ 1 h 354"/>
                  <a:gd name="T24" fmla="*/ 0 w 556"/>
                  <a:gd name="T25" fmla="*/ 0 h 354"/>
                  <a:gd name="T26" fmla="*/ 0 w 556"/>
                  <a:gd name="T27" fmla="*/ 0 h 354"/>
                  <a:gd name="T28" fmla="*/ 0 w 556"/>
                  <a:gd name="T29" fmla="*/ 0 h 354"/>
                  <a:gd name="T30" fmla="*/ 0 w 556"/>
                  <a:gd name="T31" fmla="*/ 0 h 354"/>
                  <a:gd name="T32" fmla="*/ 0 w 556"/>
                  <a:gd name="T33" fmla="*/ 0 h 354"/>
                  <a:gd name="T34" fmla="*/ 0 w 556"/>
                  <a:gd name="T35" fmla="*/ 0 h 354"/>
                  <a:gd name="T36" fmla="*/ 0 w 556"/>
                  <a:gd name="T37" fmla="*/ 0 h 354"/>
                  <a:gd name="T38" fmla="*/ 0 w 556"/>
                  <a:gd name="T39" fmla="*/ 0 h 354"/>
                  <a:gd name="T40" fmla="*/ 0 w 556"/>
                  <a:gd name="T41" fmla="*/ 0 h 354"/>
                  <a:gd name="T42" fmla="*/ 0 w 556"/>
                  <a:gd name="T43" fmla="*/ 0 h 354"/>
                  <a:gd name="T44" fmla="*/ 0 w 556"/>
                  <a:gd name="T45" fmla="*/ 0 h 354"/>
                  <a:gd name="T46" fmla="*/ 0 w 556"/>
                  <a:gd name="T47" fmla="*/ 0 h 354"/>
                  <a:gd name="T48" fmla="*/ 0 w 556"/>
                  <a:gd name="T49" fmla="*/ 0 h 354"/>
                  <a:gd name="T50" fmla="*/ 0 w 556"/>
                  <a:gd name="T51" fmla="*/ 1 h 354"/>
                  <a:gd name="T52" fmla="*/ 0 w 556"/>
                  <a:gd name="T53" fmla="*/ 1 h 354"/>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556"/>
                  <a:gd name="T82" fmla="*/ 0 h 354"/>
                  <a:gd name="T83" fmla="*/ 556 w 556"/>
                  <a:gd name="T84" fmla="*/ 354 h 354"/>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556" h="354">
                    <a:moveTo>
                      <a:pt x="0" y="267"/>
                    </a:moveTo>
                    <a:lnTo>
                      <a:pt x="50" y="281"/>
                    </a:lnTo>
                    <a:lnTo>
                      <a:pt x="172" y="267"/>
                    </a:lnTo>
                    <a:lnTo>
                      <a:pt x="225" y="340"/>
                    </a:lnTo>
                    <a:lnTo>
                      <a:pt x="295" y="353"/>
                    </a:lnTo>
                    <a:lnTo>
                      <a:pt x="330" y="267"/>
                    </a:lnTo>
                    <a:lnTo>
                      <a:pt x="313" y="245"/>
                    </a:lnTo>
                    <a:lnTo>
                      <a:pt x="348" y="207"/>
                    </a:lnTo>
                    <a:lnTo>
                      <a:pt x="416" y="267"/>
                    </a:lnTo>
                    <a:lnTo>
                      <a:pt x="470" y="267"/>
                    </a:lnTo>
                    <a:lnTo>
                      <a:pt x="470" y="233"/>
                    </a:lnTo>
                    <a:lnTo>
                      <a:pt x="506" y="233"/>
                    </a:lnTo>
                    <a:lnTo>
                      <a:pt x="555" y="170"/>
                    </a:lnTo>
                    <a:lnTo>
                      <a:pt x="522" y="158"/>
                    </a:lnTo>
                    <a:lnTo>
                      <a:pt x="522" y="98"/>
                    </a:lnTo>
                    <a:lnTo>
                      <a:pt x="522" y="46"/>
                    </a:lnTo>
                    <a:lnTo>
                      <a:pt x="444" y="32"/>
                    </a:lnTo>
                    <a:lnTo>
                      <a:pt x="382" y="46"/>
                    </a:lnTo>
                    <a:lnTo>
                      <a:pt x="330" y="46"/>
                    </a:lnTo>
                    <a:lnTo>
                      <a:pt x="251" y="32"/>
                    </a:lnTo>
                    <a:lnTo>
                      <a:pt x="190" y="0"/>
                    </a:lnTo>
                    <a:lnTo>
                      <a:pt x="172" y="32"/>
                    </a:lnTo>
                    <a:lnTo>
                      <a:pt x="165" y="107"/>
                    </a:lnTo>
                    <a:lnTo>
                      <a:pt x="103" y="107"/>
                    </a:lnTo>
                    <a:lnTo>
                      <a:pt x="85" y="170"/>
                    </a:lnTo>
                    <a:lnTo>
                      <a:pt x="50" y="193"/>
                    </a:lnTo>
                    <a:lnTo>
                      <a:pt x="0" y="267"/>
                    </a:lnTo>
                  </a:path>
                </a:pathLst>
              </a:custGeom>
              <a:gradFill rotWithShape="0">
                <a:gsLst>
                  <a:gs pos="0">
                    <a:srgbClr val="6D8AA7"/>
                  </a:gs>
                  <a:gs pos="50000">
                    <a:srgbClr val="003366"/>
                  </a:gs>
                  <a:gs pos="100000">
                    <a:srgbClr val="6D8AA7"/>
                  </a:gs>
                </a:gsLst>
                <a:lin ang="2700000" scaled="1"/>
              </a:gradFill>
              <a:ln w="9525">
                <a:solidFill>
                  <a:srgbClr val="3F8DE2"/>
                </a:solidFill>
                <a:round/>
                <a:headEnd/>
                <a:tailEnd/>
              </a:ln>
              <a:effectLst>
                <a:outerShdw blurRad="63500" dist="53882" dir="2700000" algn="ctr" rotWithShape="0">
                  <a:srgbClr val="000000">
                    <a:alpha val="74997"/>
                  </a:srgbClr>
                </a:outerShdw>
              </a:effectLst>
            </p:spPr>
            <p:txBody>
              <a:bodyPr wrap="none" anchor="ctr"/>
              <a:lstStyle/>
              <a:p>
                <a:endParaRPr lang="en-US" b="0" dirty="0">
                  <a:latin typeface="Century Gothic" panose="020B0502020202020204" pitchFamily="34" charset="0"/>
                </a:endParaRPr>
              </a:p>
            </p:txBody>
          </p:sp>
        </p:grpSp>
      </p:grpSp>
    </p:spTree>
    <p:extLst>
      <p:ext uri="{BB962C8B-B14F-4D97-AF65-F5344CB8AC3E}">
        <p14:creationId xmlns:p14="http://schemas.microsoft.com/office/powerpoint/2010/main" val="2080001675"/>
      </p:ext>
    </p:ext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14FF5E7-30AF-7848-AE7A-97DA39206B9C}"/>
              </a:ext>
            </a:extLst>
          </p:cNvPr>
          <p:cNvSpPr txBox="1"/>
          <p:nvPr/>
        </p:nvSpPr>
        <p:spPr>
          <a:xfrm>
            <a:off x="854927" y="781050"/>
            <a:ext cx="7434146" cy="2831544"/>
          </a:xfrm>
          <a:prstGeom prst="rect">
            <a:avLst/>
          </a:prstGeom>
          <a:noFill/>
        </p:spPr>
        <p:txBody>
          <a:bodyPr wrap="square" rtlCol="0">
            <a:spAutoFit/>
          </a:bodyPr>
          <a:lstStyle/>
          <a:p>
            <a:pPr>
              <a:spcAft>
                <a:spcPts val="600"/>
              </a:spcAft>
            </a:pPr>
            <a:r>
              <a:rPr lang="en-US" b="0" dirty="0">
                <a:solidFill>
                  <a:schemeClr val="bg1"/>
                </a:solidFill>
                <a:latin typeface="Century Gothic" panose="020B0502020202020204" pitchFamily="34" charset="0"/>
              </a:rPr>
              <a:t>The </a:t>
            </a:r>
            <a:r>
              <a:rPr lang="en-US" i="1" dirty="0">
                <a:solidFill>
                  <a:schemeClr val="bg1"/>
                </a:solidFill>
                <a:latin typeface="Century Gothic" panose="020B0502020202020204" pitchFamily="34" charset="0"/>
              </a:rPr>
              <a:t>full armor</a:t>
            </a:r>
            <a:r>
              <a:rPr lang="en-US" b="0" dirty="0">
                <a:solidFill>
                  <a:schemeClr val="bg1"/>
                </a:solidFill>
                <a:latin typeface="Century Gothic" panose="020B0502020202020204" pitchFamily="34" charset="0"/>
              </a:rPr>
              <a:t> of God is mentioned twice: </a:t>
            </a:r>
          </a:p>
          <a:p>
            <a:r>
              <a:rPr lang="en-US" b="0" dirty="0">
                <a:solidFill>
                  <a:schemeClr val="accent4"/>
                </a:solidFill>
                <a:latin typeface="Century Gothic" panose="020B0502020202020204" pitchFamily="34" charset="0"/>
              </a:rPr>
              <a:t>v.13 –– </a:t>
            </a:r>
            <a:r>
              <a:rPr lang="en-US" dirty="0">
                <a:solidFill>
                  <a:schemeClr val="accent4"/>
                </a:solidFill>
                <a:latin typeface="Century Gothic" panose="020B0502020202020204" pitchFamily="34" charset="0"/>
              </a:rPr>
              <a:t>to stand our ground in the heavenly places</a:t>
            </a:r>
          </a:p>
          <a:p>
            <a:endParaRPr lang="en-US" b="0" dirty="0">
              <a:solidFill>
                <a:schemeClr val="bg1"/>
              </a:solidFill>
              <a:latin typeface="Century Gothic" panose="020B0502020202020204" pitchFamily="34" charset="0"/>
            </a:endParaRPr>
          </a:p>
          <a:p>
            <a:r>
              <a:rPr lang="en-US" b="0" dirty="0">
                <a:solidFill>
                  <a:schemeClr val="bg1"/>
                </a:solidFill>
                <a:latin typeface="Century Gothic" panose="020B0502020202020204" pitchFamily="34" charset="0"/>
              </a:rPr>
              <a:t>…and having done everything </a:t>
            </a:r>
            <a:r>
              <a:rPr lang="en-US" dirty="0">
                <a:solidFill>
                  <a:schemeClr val="accent4"/>
                </a:solidFill>
                <a:latin typeface="Century Gothic" panose="020B0502020202020204" pitchFamily="34" charset="0"/>
              </a:rPr>
              <a:t>to stand firm (to resist </a:t>
            </a:r>
            <a:r>
              <a:rPr lang="en-US" dirty="0">
                <a:solidFill>
                  <a:srgbClr val="FF0000"/>
                </a:solidFill>
                <a:latin typeface="Century Gothic" panose="020B0502020202020204" pitchFamily="34" charset="0"/>
              </a:rPr>
              <a:t>in the evil day</a:t>
            </a:r>
            <a:r>
              <a:rPr lang="en-US" dirty="0">
                <a:solidFill>
                  <a:schemeClr val="accent4"/>
                </a:solidFill>
                <a:latin typeface="Century Gothic" panose="020B0502020202020204" pitchFamily="34" charset="0"/>
              </a:rPr>
              <a:t>) </a:t>
            </a:r>
          </a:p>
        </p:txBody>
      </p:sp>
    </p:spTree>
    <p:extLst>
      <p:ext uri="{BB962C8B-B14F-4D97-AF65-F5344CB8AC3E}">
        <p14:creationId xmlns:p14="http://schemas.microsoft.com/office/powerpoint/2010/main" val="1557357723"/>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14FF5E7-30AF-7848-AE7A-97DA39206B9C}"/>
              </a:ext>
            </a:extLst>
          </p:cNvPr>
          <p:cNvSpPr txBox="1"/>
          <p:nvPr/>
        </p:nvSpPr>
        <p:spPr>
          <a:xfrm>
            <a:off x="275062" y="514350"/>
            <a:ext cx="8593875" cy="3939540"/>
          </a:xfrm>
          <a:prstGeom prst="rect">
            <a:avLst/>
          </a:prstGeom>
          <a:noFill/>
        </p:spPr>
        <p:txBody>
          <a:bodyPr wrap="square" rtlCol="0">
            <a:spAutoFit/>
          </a:bodyPr>
          <a:lstStyle/>
          <a:p>
            <a:pPr>
              <a:spcAft>
                <a:spcPts val="1200"/>
              </a:spcAft>
            </a:pPr>
            <a:r>
              <a:rPr lang="en-US" b="0" i="1" dirty="0">
                <a:solidFill>
                  <a:schemeClr val="accent4"/>
                </a:solidFill>
                <a:latin typeface="Palatino" pitchFamily="2" charset="77"/>
                <a:ea typeface="Palatino" pitchFamily="2" charset="77"/>
              </a:rPr>
              <a:t>We </a:t>
            </a:r>
            <a:r>
              <a:rPr lang="en-US" i="1" dirty="0">
                <a:solidFill>
                  <a:schemeClr val="accent4"/>
                </a:solidFill>
                <a:latin typeface="Palatino" pitchFamily="2" charset="77"/>
                <a:ea typeface="Palatino" pitchFamily="2" charset="77"/>
              </a:rPr>
              <a:t>stand firm </a:t>
            </a:r>
            <a:r>
              <a:rPr lang="en-US" b="0" i="1" dirty="0">
                <a:solidFill>
                  <a:schemeClr val="accent4"/>
                </a:solidFill>
                <a:latin typeface="Palatino" pitchFamily="2" charset="77"/>
                <a:ea typeface="Palatino" pitchFamily="2" charset="77"/>
              </a:rPr>
              <a:t>by putting on the </a:t>
            </a:r>
            <a:r>
              <a:rPr lang="en-US" i="1" dirty="0">
                <a:solidFill>
                  <a:schemeClr val="accent4"/>
                </a:solidFill>
                <a:latin typeface="Palatino" pitchFamily="2" charset="77"/>
                <a:ea typeface="Palatino" pitchFamily="2" charset="77"/>
              </a:rPr>
              <a:t>FULL armor</a:t>
            </a:r>
            <a:r>
              <a:rPr lang="en-US" b="0" i="1" dirty="0">
                <a:solidFill>
                  <a:schemeClr val="accent4"/>
                </a:solidFill>
                <a:latin typeface="Palatino" pitchFamily="2" charset="77"/>
                <a:ea typeface="Palatino" pitchFamily="2" charset="77"/>
              </a:rPr>
              <a:t> of God:</a:t>
            </a:r>
          </a:p>
          <a:p>
            <a:pPr marL="342900" indent="-342900">
              <a:spcAft>
                <a:spcPts val="600"/>
              </a:spcAft>
              <a:buFont typeface="Arial" panose="020B0604020202020204" pitchFamily="34" charset="0"/>
              <a:buChar char="•"/>
            </a:pPr>
            <a:r>
              <a:rPr lang="en-US" sz="2400" b="0" dirty="0">
                <a:solidFill>
                  <a:schemeClr val="bg1"/>
                </a:solidFill>
                <a:latin typeface="Century Gothic" panose="020B0502020202020204" pitchFamily="34" charset="0"/>
              </a:rPr>
              <a:t>The </a:t>
            </a:r>
            <a:r>
              <a:rPr lang="en-US" sz="2400" u="sng" dirty="0">
                <a:solidFill>
                  <a:srgbClr val="00B0F0"/>
                </a:solidFill>
                <a:latin typeface="Century Gothic" panose="020B0502020202020204" pitchFamily="34" charset="0"/>
              </a:rPr>
              <a:t>Belt</a:t>
            </a:r>
            <a:r>
              <a:rPr lang="en-US" sz="2400" b="0" dirty="0">
                <a:solidFill>
                  <a:schemeClr val="bg1"/>
                </a:solidFill>
                <a:latin typeface="Century Gothic" panose="020B0502020202020204" pitchFamily="34" charset="0"/>
              </a:rPr>
              <a:t> of truth</a:t>
            </a:r>
          </a:p>
          <a:p>
            <a:pPr marL="342900" indent="-342900">
              <a:spcAft>
                <a:spcPts val="600"/>
              </a:spcAft>
              <a:buFont typeface="Arial" panose="020B0604020202020204" pitchFamily="34" charset="0"/>
              <a:buChar char="•"/>
            </a:pPr>
            <a:r>
              <a:rPr lang="en-US" sz="2400" b="0" dirty="0">
                <a:solidFill>
                  <a:schemeClr val="bg1"/>
                </a:solidFill>
                <a:latin typeface="Century Gothic" panose="020B0502020202020204" pitchFamily="34" charset="0"/>
              </a:rPr>
              <a:t>The </a:t>
            </a:r>
            <a:r>
              <a:rPr lang="en-US" sz="2400" u="sng" dirty="0">
                <a:solidFill>
                  <a:srgbClr val="00B0F0"/>
                </a:solidFill>
                <a:latin typeface="Century Gothic" panose="020B0502020202020204" pitchFamily="34" charset="0"/>
              </a:rPr>
              <a:t>Breastplate</a:t>
            </a:r>
            <a:r>
              <a:rPr lang="en-US" sz="2400" b="0" dirty="0">
                <a:solidFill>
                  <a:schemeClr val="bg1"/>
                </a:solidFill>
                <a:latin typeface="Century Gothic" panose="020B0502020202020204" pitchFamily="34" charset="0"/>
              </a:rPr>
              <a:t> of righteousness</a:t>
            </a:r>
          </a:p>
          <a:p>
            <a:pPr marL="342900" indent="-342900">
              <a:spcAft>
                <a:spcPts val="600"/>
              </a:spcAft>
              <a:buFont typeface="Arial" panose="020B0604020202020204" pitchFamily="34" charset="0"/>
              <a:buChar char="•"/>
            </a:pPr>
            <a:r>
              <a:rPr lang="en-US" sz="2400" b="0" dirty="0">
                <a:solidFill>
                  <a:schemeClr val="bg1"/>
                </a:solidFill>
                <a:latin typeface="Century Gothic" panose="020B0502020202020204" pitchFamily="34" charset="0"/>
              </a:rPr>
              <a:t>The </a:t>
            </a:r>
            <a:r>
              <a:rPr lang="en-US" sz="2400" u="sng" dirty="0">
                <a:solidFill>
                  <a:srgbClr val="00B0F0"/>
                </a:solidFill>
                <a:latin typeface="Century Gothic" panose="020B0502020202020204" pitchFamily="34" charset="0"/>
              </a:rPr>
              <a:t>Sandals</a:t>
            </a:r>
            <a:r>
              <a:rPr lang="en-US" sz="2400" b="0" dirty="0">
                <a:solidFill>
                  <a:schemeClr val="bg1"/>
                </a:solidFill>
                <a:latin typeface="Century Gothic" panose="020B0502020202020204" pitchFamily="34" charset="0"/>
              </a:rPr>
              <a:t> of the gospel of peace</a:t>
            </a:r>
          </a:p>
          <a:p>
            <a:pPr marL="342900" indent="-342900">
              <a:spcAft>
                <a:spcPts val="600"/>
              </a:spcAft>
              <a:buFont typeface="Arial" panose="020B0604020202020204" pitchFamily="34" charset="0"/>
              <a:buChar char="•"/>
            </a:pPr>
            <a:r>
              <a:rPr lang="en-US" sz="2400" b="0" dirty="0">
                <a:solidFill>
                  <a:schemeClr val="bg1"/>
                </a:solidFill>
                <a:latin typeface="Century Gothic" panose="020B0502020202020204" pitchFamily="34" charset="0"/>
              </a:rPr>
              <a:t>The </a:t>
            </a:r>
            <a:r>
              <a:rPr lang="en-US" sz="2400" u="sng" dirty="0">
                <a:solidFill>
                  <a:srgbClr val="00B0F0"/>
                </a:solidFill>
                <a:latin typeface="Century Gothic" panose="020B0502020202020204" pitchFamily="34" charset="0"/>
              </a:rPr>
              <a:t>Shield</a:t>
            </a:r>
            <a:r>
              <a:rPr lang="en-US" sz="2400" b="0" dirty="0">
                <a:solidFill>
                  <a:schemeClr val="bg1"/>
                </a:solidFill>
                <a:latin typeface="Century Gothic" panose="020B0502020202020204" pitchFamily="34" charset="0"/>
              </a:rPr>
              <a:t> of faith –– to extinguish all the flaming arrows of the evil one that land on flammable material)</a:t>
            </a:r>
          </a:p>
          <a:p>
            <a:pPr marL="342900" indent="-342900">
              <a:spcAft>
                <a:spcPts val="600"/>
              </a:spcAft>
              <a:buFont typeface="Arial" panose="020B0604020202020204" pitchFamily="34" charset="0"/>
              <a:buChar char="•"/>
            </a:pPr>
            <a:r>
              <a:rPr lang="en-US" sz="2400" b="0" dirty="0">
                <a:solidFill>
                  <a:schemeClr val="bg1"/>
                </a:solidFill>
                <a:latin typeface="Century Gothic" panose="020B0502020202020204" pitchFamily="34" charset="0"/>
              </a:rPr>
              <a:t>The </a:t>
            </a:r>
            <a:r>
              <a:rPr lang="en-US" sz="2400" u="sng" dirty="0">
                <a:solidFill>
                  <a:srgbClr val="00B0F0"/>
                </a:solidFill>
                <a:latin typeface="Century Gothic" panose="020B0502020202020204" pitchFamily="34" charset="0"/>
              </a:rPr>
              <a:t>Helmet</a:t>
            </a:r>
            <a:r>
              <a:rPr lang="en-US" sz="2400" b="0" dirty="0">
                <a:solidFill>
                  <a:schemeClr val="bg1"/>
                </a:solidFill>
                <a:latin typeface="Century Gothic" panose="020B0502020202020204" pitchFamily="34" charset="0"/>
              </a:rPr>
              <a:t> of Salvation                                     				(proclamation of the Gospel = Evangelism)</a:t>
            </a:r>
          </a:p>
        </p:txBody>
      </p:sp>
    </p:spTree>
    <p:extLst>
      <p:ext uri="{BB962C8B-B14F-4D97-AF65-F5344CB8AC3E}">
        <p14:creationId xmlns:p14="http://schemas.microsoft.com/office/powerpoint/2010/main" val="1811458644"/>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14FF5E7-30AF-7848-AE7A-97DA39206B9C}"/>
              </a:ext>
            </a:extLst>
          </p:cNvPr>
          <p:cNvSpPr txBox="1"/>
          <p:nvPr/>
        </p:nvSpPr>
        <p:spPr>
          <a:xfrm>
            <a:off x="275062" y="514350"/>
            <a:ext cx="8593875" cy="3939540"/>
          </a:xfrm>
          <a:prstGeom prst="rect">
            <a:avLst/>
          </a:prstGeom>
          <a:noFill/>
        </p:spPr>
        <p:txBody>
          <a:bodyPr wrap="square" rtlCol="0">
            <a:spAutoFit/>
          </a:bodyPr>
          <a:lstStyle/>
          <a:p>
            <a:pPr>
              <a:spcAft>
                <a:spcPts val="1200"/>
              </a:spcAft>
            </a:pPr>
            <a:r>
              <a:rPr lang="en-US" b="0" i="1" dirty="0">
                <a:solidFill>
                  <a:schemeClr val="accent4"/>
                </a:solidFill>
                <a:latin typeface="Palatino" pitchFamily="2" charset="77"/>
                <a:ea typeface="Palatino" pitchFamily="2" charset="77"/>
              </a:rPr>
              <a:t>We </a:t>
            </a:r>
            <a:r>
              <a:rPr lang="en-US" i="1" dirty="0">
                <a:solidFill>
                  <a:schemeClr val="accent4"/>
                </a:solidFill>
                <a:latin typeface="Palatino" pitchFamily="2" charset="77"/>
                <a:ea typeface="Palatino" pitchFamily="2" charset="77"/>
              </a:rPr>
              <a:t>stand firm </a:t>
            </a:r>
            <a:r>
              <a:rPr lang="en-US" b="0" i="1" dirty="0">
                <a:solidFill>
                  <a:schemeClr val="accent4"/>
                </a:solidFill>
                <a:latin typeface="Palatino" pitchFamily="2" charset="77"/>
                <a:ea typeface="Palatino" pitchFamily="2" charset="77"/>
              </a:rPr>
              <a:t>by putting on the </a:t>
            </a:r>
            <a:r>
              <a:rPr lang="en-US" i="1" dirty="0">
                <a:solidFill>
                  <a:schemeClr val="accent4"/>
                </a:solidFill>
                <a:latin typeface="Palatino" pitchFamily="2" charset="77"/>
                <a:ea typeface="Palatino" pitchFamily="2" charset="77"/>
              </a:rPr>
              <a:t>FULL armor</a:t>
            </a:r>
            <a:r>
              <a:rPr lang="en-US" b="0" i="1" dirty="0">
                <a:solidFill>
                  <a:schemeClr val="accent4"/>
                </a:solidFill>
                <a:latin typeface="Palatino" pitchFamily="2" charset="77"/>
                <a:ea typeface="Palatino" pitchFamily="2" charset="77"/>
              </a:rPr>
              <a:t> of God:</a:t>
            </a:r>
          </a:p>
          <a:p>
            <a:pPr marL="342900" indent="-342900">
              <a:spcAft>
                <a:spcPts val="0"/>
              </a:spcAft>
              <a:buFont typeface="Arial" panose="020B0604020202020204" pitchFamily="34" charset="0"/>
              <a:buChar char="•"/>
            </a:pPr>
            <a:r>
              <a:rPr lang="en-US" sz="2400" b="0" dirty="0">
                <a:solidFill>
                  <a:schemeClr val="bg1"/>
                </a:solidFill>
                <a:latin typeface="Century Gothic" panose="020B0502020202020204" pitchFamily="34" charset="0"/>
              </a:rPr>
              <a:t>The </a:t>
            </a:r>
            <a:r>
              <a:rPr lang="en-US" sz="2400" u="sng" dirty="0">
                <a:solidFill>
                  <a:srgbClr val="00B0F0"/>
                </a:solidFill>
                <a:latin typeface="Century Gothic" panose="020B0502020202020204" pitchFamily="34" charset="0"/>
              </a:rPr>
              <a:t>Sword of the Spirit</a:t>
            </a:r>
            <a:r>
              <a:rPr lang="en-US" sz="2400" dirty="0">
                <a:solidFill>
                  <a:schemeClr val="bg1"/>
                </a:solidFill>
                <a:latin typeface="Century Gothic" panose="020B0502020202020204" pitchFamily="34" charset="0"/>
              </a:rPr>
              <a:t> </a:t>
            </a:r>
            <a:r>
              <a:rPr lang="en-US" sz="2400" b="0" dirty="0">
                <a:solidFill>
                  <a:schemeClr val="bg1"/>
                </a:solidFill>
                <a:latin typeface="Century Gothic" panose="020B0502020202020204" pitchFamily="34" charset="0"/>
              </a:rPr>
              <a:t>= the Word of God </a:t>
            </a:r>
          </a:p>
          <a:p>
            <a:pPr lvl="8">
              <a:spcAft>
                <a:spcPts val="600"/>
              </a:spcAft>
            </a:pPr>
            <a:r>
              <a:rPr lang="en-US" sz="2400" b="0" dirty="0">
                <a:solidFill>
                  <a:schemeClr val="bg1"/>
                </a:solidFill>
                <a:latin typeface="Century Gothic" panose="020B0502020202020204" pitchFamily="34" charset="0"/>
              </a:rPr>
              <a:t>		</a:t>
            </a:r>
            <a:r>
              <a:rPr lang="en-US" sz="2400" b="0" i="1" dirty="0">
                <a:solidFill>
                  <a:schemeClr val="bg1"/>
                </a:solidFill>
                <a:latin typeface="Century Gothic" panose="020B0502020202020204" pitchFamily="34" charset="0"/>
              </a:rPr>
              <a:t>(Logos </a:t>
            </a:r>
            <a:r>
              <a:rPr lang="en-US" sz="2400" b="0" i="1" u="sng" dirty="0">
                <a:solidFill>
                  <a:schemeClr val="bg1"/>
                </a:solidFill>
                <a:latin typeface="Century Gothic" panose="020B0502020202020204" pitchFamily="34" charset="0"/>
              </a:rPr>
              <a:t>and </a:t>
            </a:r>
            <a:r>
              <a:rPr lang="en-US" sz="2400" b="0" i="1" dirty="0">
                <a:solidFill>
                  <a:schemeClr val="bg1"/>
                </a:solidFill>
                <a:latin typeface="Century Gothic" panose="020B0502020202020204" pitchFamily="34" charset="0"/>
              </a:rPr>
              <a:t>Rhema)</a:t>
            </a:r>
          </a:p>
          <a:p>
            <a:pPr marL="342900" indent="-342900">
              <a:spcAft>
                <a:spcPts val="600"/>
              </a:spcAft>
              <a:buFont typeface="Arial" panose="020B0604020202020204" pitchFamily="34" charset="0"/>
              <a:buChar char="•"/>
            </a:pPr>
            <a:r>
              <a:rPr lang="en-US" sz="2400" b="0" dirty="0">
                <a:solidFill>
                  <a:schemeClr val="bg1"/>
                </a:solidFill>
                <a:latin typeface="Century Gothic" panose="020B0502020202020204" pitchFamily="34" charset="0"/>
              </a:rPr>
              <a:t>The </a:t>
            </a:r>
            <a:r>
              <a:rPr lang="en-US" sz="2400" u="sng" dirty="0">
                <a:solidFill>
                  <a:srgbClr val="00B0F0"/>
                </a:solidFill>
                <a:latin typeface="Century Gothic" panose="020B0502020202020204" pitchFamily="34" charset="0"/>
              </a:rPr>
              <a:t>Radio</a:t>
            </a:r>
            <a:r>
              <a:rPr lang="en-US" sz="2400" b="0" dirty="0">
                <a:solidFill>
                  <a:schemeClr val="bg1"/>
                </a:solidFill>
                <a:latin typeface="Century Gothic" panose="020B0502020202020204" pitchFamily="34" charset="0"/>
              </a:rPr>
              <a:t> –– Praying </a:t>
            </a:r>
            <a:r>
              <a:rPr lang="en-US" sz="2400" b="0" u="sng" dirty="0">
                <a:solidFill>
                  <a:schemeClr val="bg1"/>
                </a:solidFill>
                <a:latin typeface="Century Gothic" panose="020B0502020202020204" pitchFamily="34" charset="0"/>
              </a:rPr>
              <a:t>always</a:t>
            </a:r>
            <a:r>
              <a:rPr lang="en-US" sz="2400" b="0" dirty="0">
                <a:solidFill>
                  <a:schemeClr val="bg1"/>
                </a:solidFill>
                <a:latin typeface="Century Gothic" panose="020B0502020202020204" pitchFamily="34" charset="0"/>
              </a:rPr>
              <a:t> in the Spirit on </a:t>
            </a:r>
            <a:r>
              <a:rPr lang="en-US" sz="2400" b="0" u="sng" dirty="0">
                <a:solidFill>
                  <a:schemeClr val="bg1"/>
                </a:solidFill>
                <a:latin typeface="Century Gothic" panose="020B0502020202020204" pitchFamily="34" charset="0"/>
              </a:rPr>
              <a:t>all </a:t>
            </a:r>
            <a:r>
              <a:rPr lang="en-US" sz="2400" b="0" dirty="0">
                <a:solidFill>
                  <a:schemeClr val="bg1"/>
                </a:solidFill>
                <a:latin typeface="Century Gothic" panose="020B0502020202020204" pitchFamily="34" charset="0"/>
              </a:rPr>
              <a:t>occasions with </a:t>
            </a:r>
            <a:r>
              <a:rPr lang="en-US" sz="2400" b="0" u="sng" dirty="0">
                <a:solidFill>
                  <a:schemeClr val="bg1"/>
                </a:solidFill>
                <a:latin typeface="Century Gothic" panose="020B0502020202020204" pitchFamily="34" charset="0"/>
              </a:rPr>
              <a:t>all</a:t>
            </a:r>
            <a:r>
              <a:rPr lang="en-US" sz="2400" b="0" dirty="0">
                <a:solidFill>
                  <a:schemeClr val="bg1"/>
                </a:solidFill>
                <a:latin typeface="Century Gothic" panose="020B0502020202020204" pitchFamily="34" charset="0"/>
              </a:rPr>
              <a:t> perseverance and supplication for </a:t>
            </a:r>
            <a:r>
              <a:rPr lang="en-US" sz="2400" b="0" u="sng" dirty="0">
                <a:solidFill>
                  <a:schemeClr val="bg1"/>
                </a:solidFill>
                <a:latin typeface="Century Gothic" panose="020B0502020202020204" pitchFamily="34" charset="0"/>
              </a:rPr>
              <a:t>all</a:t>
            </a:r>
            <a:r>
              <a:rPr lang="en-US" sz="2400" b="0" dirty="0">
                <a:solidFill>
                  <a:schemeClr val="bg1"/>
                </a:solidFill>
                <a:latin typeface="Century Gothic" panose="020B0502020202020204" pitchFamily="34" charset="0"/>
              </a:rPr>
              <a:t> the saints  </a:t>
            </a:r>
          </a:p>
          <a:p>
            <a:pPr marL="1257300" lvl="2" indent="-342900">
              <a:spcAft>
                <a:spcPts val="600"/>
              </a:spcAft>
              <a:buFont typeface="Courier New" panose="02070309020205020404" pitchFamily="49" charset="0"/>
              <a:buChar char="o"/>
            </a:pPr>
            <a:r>
              <a:rPr lang="en-US" sz="2400" b="0" i="1" dirty="0">
                <a:solidFill>
                  <a:schemeClr val="bg1"/>
                </a:solidFill>
                <a:latin typeface="Century Gothic" panose="020B0502020202020204" pitchFamily="34" charset="0"/>
              </a:rPr>
              <a:t>This is THE connection to the Commanding Officer (Jesus) with the strategy to win </a:t>
            </a:r>
          </a:p>
          <a:p>
            <a:pPr marL="1257300" lvl="2" indent="-342900">
              <a:spcAft>
                <a:spcPts val="600"/>
              </a:spcAft>
              <a:buFont typeface="Courier New" panose="02070309020205020404" pitchFamily="49" charset="0"/>
              <a:buChar char="o"/>
            </a:pPr>
            <a:r>
              <a:rPr lang="en-US" sz="2400" b="0" i="1" dirty="0">
                <a:solidFill>
                  <a:schemeClr val="bg1"/>
                </a:solidFill>
                <a:latin typeface="Century Gothic" panose="020B0502020202020204" pitchFamily="34" charset="0"/>
              </a:rPr>
              <a:t>(Prov. 3:5-6 "Trust fully and lean not.")</a:t>
            </a:r>
          </a:p>
        </p:txBody>
      </p:sp>
    </p:spTree>
    <p:extLst>
      <p:ext uri="{BB962C8B-B14F-4D97-AF65-F5344CB8AC3E}">
        <p14:creationId xmlns:p14="http://schemas.microsoft.com/office/powerpoint/2010/main" val="2681166622"/>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14FF5E7-30AF-7848-AE7A-97DA39206B9C}"/>
              </a:ext>
            </a:extLst>
          </p:cNvPr>
          <p:cNvSpPr txBox="1"/>
          <p:nvPr/>
        </p:nvSpPr>
        <p:spPr>
          <a:xfrm>
            <a:off x="595551" y="781050"/>
            <a:ext cx="7952897" cy="830997"/>
          </a:xfrm>
          <a:prstGeom prst="rect">
            <a:avLst/>
          </a:prstGeom>
          <a:noFill/>
        </p:spPr>
        <p:txBody>
          <a:bodyPr wrap="square" rtlCol="0">
            <a:spAutoFit/>
          </a:bodyPr>
          <a:lstStyle/>
          <a:p>
            <a:r>
              <a:rPr lang="en-US" sz="2400" i="1" dirty="0">
                <a:solidFill>
                  <a:schemeClr val="accent4"/>
                </a:solidFill>
                <a:latin typeface="Century Gothic" panose="020B0502020202020204" pitchFamily="34" charset="0"/>
              </a:rPr>
              <a:t>The fiery darts</a:t>
            </a:r>
            <a:r>
              <a:rPr lang="en-US" sz="2400" b="0" dirty="0">
                <a:solidFill>
                  <a:schemeClr val="bg1"/>
                </a:solidFill>
                <a:latin typeface="Century Gothic" panose="020B0502020202020204" pitchFamily="34" charset="0"/>
              </a:rPr>
              <a:t> the devil is firing against us shows that </a:t>
            </a:r>
            <a:r>
              <a:rPr lang="en-US" sz="2400" dirty="0">
                <a:solidFill>
                  <a:schemeClr val="bg1"/>
                </a:solidFill>
                <a:latin typeface="Century Gothic" panose="020B0502020202020204" pitchFamily="34" charset="0"/>
              </a:rPr>
              <a:t>the devil is not inside but outside our perimeter.</a:t>
            </a:r>
            <a:endParaRPr lang="en-US" sz="2400" b="0" dirty="0">
              <a:solidFill>
                <a:schemeClr val="bg1"/>
              </a:solidFill>
              <a:latin typeface="Century Gothic" panose="020B0502020202020204" pitchFamily="34" charset="0"/>
            </a:endParaRPr>
          </a:p>
        </p:txBody>
      </p:sp>
    </p:spTree>
    <p:extLst>
      <p:ext uri="{BB962C8B-B14F-4D97-AF65-F5344CB8AC3E}">
        <p14:creationId xmlns:p14="http://schemas.microsoft.com/office/powerpoint/2010/main" val="766104226"/>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14FF5E7-30AF-7848-AE7A-97DA39206B9C}"/>
              </a:ext>
            </a:extLst>
          </p:cNvPr>
          <p:cNvSpPr txBox="1"/>
          <p:nvPr/>
        </p:nvSpPr>
        <p:spPr>
          <a:xfrm>
            <a:off x="595551" y="781050"/>
            <a:ext cx="7952897" cy="1938992"/>
          </a:xfrm>
          <a:prstGeom prst="rect">
            <a:avLst/>
          </a:prstGeom>
          <a:noFill/>
        </p:spPr>
        <p:txBody>
          <a:bodyPr wrap="square" rtlCol="0">
            <a:spAutoFit/>
          </a:bodyPr>
          <a:lstStyle/>
          <a:p>
            <a:r>
              <a:rPr lang="en-US" sz="2400" i="1" dirty="0">
                <a:solidFill>
                  <a:schemeClr val="accent4"/>
                </a:solidFill>
                <a:latin typeface="Century Gothic" panose="020B0502020202020204" pitchFamily="34" charset="0"/>
              </a:rPr>
              <a:t>The fiery darts</a:t>
            </a:r>
            <a:r>
              <a:rPr lang="en-US" sz="2400" b="0" dirty="0">
                <a:solidFill>
                  <a:schemeClr val="bg1"/>
                </a:solidFill>
                <a:latin typeface="Century Gothic" panose="020B0502020202020204" pitchFamily="34" charset="0"/>
              </a:rPr>
              <a:t> the devil is firing against us shows that </a:t>
            </a:r>
            <a:r>
              <a:rPr lang="en-US" sz="2400" dirty="0">
                <a:solidFill>
                  <a:schemeClr val="bg1"/>
                </a:solidFill>
                <a:latin typeface="Century Gothic" panose="020B0502020202020204" pitchFamily="34" charset="0"/>
              </a:rPr>
              <a:t>the devil is not inside but outside our perimeter.</a:t>
            </a:r>
          </a:p>
          <a:p>
            <a:endParaRPr lang="en-US" sz="2400" b="0" dirty="0">
              <a:solidFill>
                <a:schemeClr val="bg1"/>
              </a:solidFill>
              <a:latin typeface="Century Gothic" panose="020B0502020202020204" pitchFamily="34" charset="0"/>
            </a:endParaRPr>
          </a:p>
          <a:p>
            <a:r>
              <a:rPr lang="en-US" sz="2400" i="1" dirty="0">
                <a:solidFill>
                  <a:schemeClr val="accent4"/>
                </a:solidFill>
                <a:latin typeface="Century Gothic" panose="020B0502020202020204" pitchFamily="34" charset="0"/>
              </a:rPr>
              <a:t>Fiery darts</a:t>
            </a:r>
            <a:r>
              <a:rPr lang="en-US" sz="2400" i="1" dirty="0">
                <a:solidFill>
                  <a:schemeClr val="bg1"/>
                </a:solidFill>
                <a:latin typeface="Century Gothic" panose="020B0502020202020204" pitchFamily="34" charset="0"/>
              </a:rPr>
              <a:t> </a:t>
            </a:r>
            <a:r>
              <a:rPr lang="en-US" sz="2400" b="0" dirty="0">
                <a:solidFill>
                  <a:schemeClr val="bg1"/>
                </a:solidFill>
                <a:latin typeface="Century Gothic" panose="020B0502020202020204" pitchFamily="34" charset="0"/>
              </a:rPr>
              <a:t>are effective </a:t>
            </a:r>
            <a:r>
              <a:rPr lang="en-US" sz="2400" b="0" u="sng" dirty="0">
                <a:solidFill>
                  <a:schemeClr val="bg1"/>
                </a:solidFill>
                <a:latin typeface="Century Gothic" panose="020B0502020202020204" pitchFamily="34" charset="0"/>
              </a:rPr>
              <a:t>only</a:t>
            </a:r>
            <a:r>
              <a:rPr lang="en-US" sz="2400" b="0" dirty="0">
                <a:solidFill>
                  <a:schemeClr val="bg1"/>
                </a:solidFill>
                <a:latin typeface="Century Gothic" panose="020B0502020202020204" pitchFamily="34" charset="0"/>
              </a:rPr>
              <a:t> if they land on combustible material</a:t>
            </a:r>
          </a:p>
        </p:txBody>
      </p:sp>
    </p:spTree>
    <p:extLst>
      <p:ext uri="{BB962C8B-B14F-4D97-AF65-F5344CB8AC3E}">
        <p14:creationId xmlns:p14="http://schemas.microsoft.com/office/powerpoint/2010/main" val="337402014"/>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14FF5E7-30AF-7848-AE7A-97DA39206B9C}"/>
              </a:ext>
            </a:extLst>
          </p:cNvPr>
          <p:cNvSpPr txBox="1"/>
          <p:nvPr/>
        </p:nvSpPr>
        <p:spPr>
          <a:xfrm>
            <a:off x="595551" y="781050"/>
            <a:ext cx="7952897" cy="3939540"/>
          </a:xfrm>
          <a:prstGeom prst="rect">
            <a:avLst/>
          </a:prstGeom>
          <a:noFill/>
        </p:spPr>
        <p:txBody>
          <a:bodyPr wrap="square" rtlCol="0">
            <a:spAutoFit/>
          </a:bodyPr>
          <a:lstStyle/>
          <a:p>
            <a:r>
              <a:rPr lang="en-US" sz="2400" i="1" dirty="0">
                <a:solidFill>
                  <a:schemeClr val="accent4"/>
                </a:solidFill>
                <a:latin typeface="Century Gothic" panose="020B0502020202020204" pitchFamily="34" charset="0"/>
              </a:rPr>
              <a:t>The fiery darts</a:t>
            </a:r>
            <a:r>
              <a:rPr lang="en-US" sz="2400" b="0" dirty="0">
                <a:solidFill>
                  <a:schemeClr val="bg1"/>
                </a:solidFill>
                <a:latin typeface="Century Gothic" panose="020B0502020202020204" pitchFamily="34" charset="0"/>
              </a:rPr>
              <a:t> the devil is firing against us shows that </a:t>
            </a:r>
            <a:r>
              <a:rPr lang="en-US" sz="2400" dirty="0">
                <a:solidFill>
                  <a:schemeClr val="bg1"/>
                </a:solidFill>
                <a:latin typeface="Century Gothic" panose="020B0502020202020204" pitchFamily="34" charset="0"/>
              </a:rPr>
              <a:t>the devil is not inside but outside our perimeter.</a:t>
            </a:r>
          </a:p>
          <a:p>
            <a:endParaRPr lang="en-US" sz="2400" b="0" dirty="0">
              <a:solidFill>
                <a:schemeClr val="bg1"/>
              </a:solidFill>
              <a:latin typeface="Century Gothic" panose="020B0502020202020204" pitchFamily="34" charset="0"/>
            </a:endParaRPr>
          </a:p>
          <a:p>
            <a:r>
              <a:rPr lang="en-US" sz="2400" i="1" dirty="0">
                <a:solidFill>
                  <a:schemeClr val="accent4"/>
                </a:solidFill>
                <a:latin typeface="Century Gothic" panose="020B0502020202020204" pitchFamily="34" charset="0"/>
              </a:rPr>
              <a:t>Fiery darts</a:t>
            </a:r>
            <a:r>
              <a:rPr lang="en-US" sz="2400" i="1" dirty="0">
                <a:solidFill>
                  <a:schemeClr val="bg1"/>
                </a:solidFill>
                <a:latin typeface="Century Gothic" panose="020B0502020202020204" pitchFamily="34" charset="0"/>
              </a:rPr>
              <a:t> </a:t>
            </a:r>
            <a:r>
              <a:rPr lang="en-US" sz="2400" b="0" dirty="0">
                <a:solidFill>
                  <a:schemeClr val="bg1"/>
                </a:solidFill>
                <a:latin typeface="Century Gothic" panose="020B0502020202020204" pitchFamily="34" charset="0"/>
              </a:rPr>
              <a:t>are effective </a:t>
            </a:r>
            <a:r>
              <a:rPr lang="en-US" sz="2400" b="0" u="sng" dirty="0">
                <a:solidFill>
                  <a:schemeClr val="bg1"/>
                </a:solidFill>
                <a:latin typeface="Century Gothic" panose="020B0502020202020204" pitchFamily="34" charset="0"/>
              </a:rPr>
              <a:t>only</a:t>
            </a:r>
            <a:r>
              <a:rPr lang="en-US" sz="2400" b="0" dirty="0">
                <a:solidFill>
                  <a:schemeClr val="bg1"/>
                </a:solidFill>
                <a:latin typeface="Century Gothic" panose="020B0502020202020204" pitchFamily="34" charset="0"/>
              </a:rPr>
              <a:t> if they land on combustible material</a:t>
            </a:r>
          </a:p>
          <a:p>
            <a:pPr lvl="1">
              <a:spcAft>
                <a:spcPts val="1200"/>
              </a:spcAft>
            </a:pPr>
            <a:r>
              <a:rPr lang="en-US" sz="2400" dirty="0">
                <a:solidFill>
                  <a:srgbClr val="00B0F0"/>
                </a:solidFill>
                <a:latin typeface="Century Gothic" panose="020B0502020202020204" pitchFamily="34" charset="0"/>
              </a:rPr>
              <a:t>1. </a:t>
            </a:r>
            <a:r>
              <a:rPr lang="en-US" sz="2400" u="sng" dirty="0">
                <a:solidFill>
                  <a:srgbClr val="00B0F0"/>
                </a:solidFill>
                <a:latin typeface="Century Gothic" panose="020B0502020202020204" pitchFamily="34" charset="0"/>
              </a:rPr>
              <a:t>Anger</a:t>
            </a:r>
            <a:r>
              <a:rPr lang="en-US" sz="2400" b="0" dirty="0">
                <a:solidFill>
                  <a:schemeClr val="bg1"/>
                </a:solidFill>
                <a:latin typeface="Century Gothic" panose="020B0502020202020204" pitchFamily="34" charset="0"/>
              </a:rPr>
              <a:t> that gives the devil jurisdiction</a:t>
            </a:r>
          </a:p>
          <a:p>
            <a:pPr marL="803275" lvl="1"/>
            <a:r>
              <a:rPr lang="en-US" sz="2000" b="0" dirty="0">
                <a:solidFill>
                  <a:schemeClr val="accent4"/>
                </a:solidFill>
              </a:rPr>
              <a:t>Ephesians 4:26-27</a:t>
            </a:r>
            <a:r>
              <a:rPr lang="en-US" sz="2400" b="0" dirty="0">
                <a:solidFill>
                  <a:schemeClr val="bg1"/>
                </a:solidFill>
              </a:rPr>
              <a:t> </a:t>
            </a:r>
          </a:p>
          <a:p>
            <a:pPr marL="803275" lvl="1"/>
            <a:r>
              <a:rPr lang="en-US" sz="2400" b="0" i="1" dirty="0">
                <a:solidFill>
                  <a:schemeClr val="bg1"/>
                </a:solidFill>
              </a:rPr>
              <a:t>Be angry and yet do not sin; do not let the sun go down on your anger,</a:t>
            </a:r>
            <a:r>
              <a:rPr lang="en-US" sz="2000" b="0" i="1" dirty="0">
                <a:solidFill>
                  <a:schemeClr val="bg1"/>
                </a:solidFill>
              </a:rPr>
              <a:t> </a:t>
            </a:r>
            <a:r>
              <a:rPr lang="en-US" sz="2400" b="0" i="1" dirty="0">
                <a:solidFill>
                  <a:schemeClr val="bg1"/>
                </a:solidFill>
              </a:rPr>
              <a:t>and </a:t>
            </a:r>
            <a:r>
              <a:rPr lang="en-US" sz="2400" i="1" dirty="0">
                <a:solidFill>
                  <a:schemeClr val="bg1"/>
                </a:solidFill>
              </a:rPr>
              <a:t>do not give the devil an opportunity (jurisdiction). </a:t>
            </a:r>
            <a:endParaRPr lang="en-US" sz="2400" dirty="0">
              <a:solidFill>
                <a:schemeClr val="bg1"/>
              </a:solidFill>
              <a:latin typeface="Century Gothic" panose="020B0502020202020204" pitchFamily="34" charset="0"/>
            </a:endParaRPr>
          </a:p>
        </p:txBody>
      </p:sp>
    </p:spTree>
    <p:extLst>
      <p:ext uri="{BB962C8B-B14F-4D97-AF65-F5344CB8AC3E}">
        <p14:creationId xmlns:p14="http://schemas.microsoft.com/office/powerpoint/2010/main" val="1062157104"/>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D7BB7A-3263-074C-B6C6-1C6FFAE9D350}"/>
              </a:ext>
            </a:extLst>
          </p:cNvPr>
          <p:cNvSpPr>
            <a:spLocks noGrp="1"/>
          </p:cNvSpPr>
          <p:nvPr>
            <p:ph type="title"/>
          </p:nvPr>
        </p:nvSpPr>
        <p:spPr/>
        <p:txBody>
          <a:bodyPr/>
          <a:lstStyle/>
          <a:p>
            <a:r>
              <a:rPr lang="en-US" sz="2800" dirty="0"/>
              <a:t>How do we give the devil </a:t>
            </a:r>
            <a:r>
              <a:rPr lang="en-US" sz="2800" b="1" dirty="0"/>
              <a:t>jurisdiction?</a:t>
            </a:r>
            <a:br>
              <a:rPr lang="en-US" sz="2800" dirty="0"/>
            </a:br>
            <a:br>
              <a:rPr lang="en-US" sz="2800" dirty="0"/>
            </a:br>
            <a:r>
              <a:rPr lang="en-US" sz="2800" dirty="0"/>
              <a:t>The Trigger: </a:t>
            </a:r>
            <a:r>
              <a:rPr lang="en-US" sz="2800" b="1" dirty="0"/>
              <a:t>Unwholesome Words</a:t>
            </a:r>
            <a:r>
              <a:rPr lang="en-US" sz="2800" dirty="0"/>
              <a:t> </a:t>
            </a:r>
            <a:br>
              <a:rPr lang="en-US" sz="2800" dirty="0"/>
            </a:br>
            <a:br>
              <a:rPr lang="en-US" sz="2800" dirty="0"/>
            </a:br>
            <a:r>
              <a:rPr lang="en-US" sz="2400" dirty="0">
                <a:solidFill>
                  <a:schemeClr val="accent4"/>
                </a:solidFill>
              </a:rPr>
              <a:t>Ephesians 4:29</a:t>
            </a:r>
            <a:r>
              <a:rPr lang="en-US" sz="2800" dirty="0"/>
              <a:t> </a:t>
            </a:r>
            <a:br>
              <a:rPr lang="en-US" sz="2800" dirty="0"/>
            </a:br>
            <a:r>
              <a:rPr lang="en-US" sz="2800" b="1" baseline="30000" dirty="0"/>
              <a:t> </a:t>
            </a:r>
            <a:r>
              <a:rPr lang="en-US" sz="2400" dirty="0"/>
              <a:t>Let </a:t>
            </a:r>
            <a:r>
              <a:rPr lang="en-US" sz="2400" b="1" dirty="0"/>
              <a:t>no unwholesome word</a:t>
            </a:r>
            <a:r>
              <a:rPr lang="en-US" sz="2400" dirty="0"/>
              <a:t> come out of your mouth, but if </a:t>
            </a:r>
            <a:r>
              <a:rPr lang="en-US" sz="2400" i="1" dirty="0"/>
              <a:t>there is</a:t>
            </a:r>
            <a:r>
              <a:rPr lang="en-US" sz="2400" dirty="0"/>
              <a:t> any good </a:t>
            </a:r>
            <a:r>
              <a:rPr lang="en-US" sz="2400" i="1" dirty="0"/>
              <a:t>word</a:t>
            </a:r>
            <a:r>
              <a:rPr lang="en-US" sz="2400" dirty="0"/>
              <a:t> for </a:t>
            </a:r>
            <a:r>
              <a:rPr lang="en-US" sz="2400" b="1" dirty="0">
                <a:solidFill>
                  <a:srgbClr val="00B0F0"/>
                </a:solidFill>
              </a:rPr>
              <a:t>edification</a:t>
            </a:r>
            <a:r>
              <a:rPr lang="en-US" sz="2400" dirty="0"/>
              <a:t> according to the need </a:t>
            </a:r>
            <a:r>
              <a:rPr lang="en-US" sz="2400" i="1" dirty="0"/>
              <a:t>of the moment, say that</a:t>
            </a:r>
            <a:r>
              <a:rPr lang="en-US" sz="2400" dirty="0"/>
              <a:t>, so that it will give </a:t>
            </a:r>
            <a:r>
              <a:rPr lang="en-US" sz="2400" b="1" dirty="0">
                <a:solidFill>
                  <a:srgbClr val="00B0F0"/>
                </a:solidFill>
              </a:rPr>
              <a:t>grace</a:t>
            </a:r>
            <a:r>
              <a:rPr lang="en-US" sz="2400" dirty="0"/>
              <a:t> to those who hear. </a:t>
            </a:r>
            <a:endParaRPr lang="en-US" sz="2800" dirty="0"/>
          </a:p>
        </p:txBody>
      </p:sp>
    </p:spTree>
    <p:extLst>
      <p:ext uri="{BB962C8B-B14F-4D97-AF65-F5344CB8AC3E}">
        <p14:creationId xmlns:p14="http://schemas.microsoft.com/office/powerpoint/2010/main" val="1081906320"/>
      </p:ext>
    </p:extLst>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4"/>
          <p:cNvGrpSpPr/>
          <p:nvPr/>
        </p:nvGrpSpPr>
        <p:grpSpPr>
          <a:xfrm>
            <a:off x="1993106" y="233362"/>
            <a:ext cx="5157788" cy="5157788"/>
            <a:chOff x="1133475" y="311150"/>
            <a:chExt cx="6877050" cy="6877050"/>
          </a:xfrm>
        </p:grpSpPr>
        <p:sp>
          <p:nvSpPr>
            <p:cNvPr id="85" name="Freeform 84"/>
            <p:cNvSpPr/>
            <p:nvPr/>
          </p:nvSpPr>
          <p:spPr bwMode="auto">
            <a:xfrm>
              <a:off x="1133475" y="311150"/>
              <a:ext cx="6877050" cy="6877050"/>
            </a:xfrm>
            <a:custGeom>
              <a:avLst/>
              <a:gdLst>
                <a:gd name="connsiteX0" fmla="*/ 0 w 5486400"/>
                <a:gd name="connsiteY0" fmla="*/ 2743200 h 5486400"/>
                <a:gd name="connsiteX1" fmla="*/ 2743200 w 5486400"/>
                <a:gd name="connsiteY1" fmla="*/ 0 h 5486400"/>
                <a:gd name="connsiteX2" fmla="*/ 5486400 w 5486400"/>
                <a:gd name="connsiteY2" fmla="*/ 2743200 h 5486400"/>
                <a:gd name="connsiteX3" fmla="*/ 2743200 w 5486400"/>
                <a:gd name="connsiteY3" fmla="*/ 5486400 h 5486400"/>
                <a:gd name="connsiteX4" fmla="*/ 0 w 5486400"/>
                <a:gd name="connsiteY4" fmla="*/ 2743200 h 54864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486400" h="5486400">
                  <a:moveTo>
                    <a:pt x="0" y="2743200"/>
                  </a:moveTo>
                  <a:cubicBezTo>
                    <a:pt x="0" y="1228172"/>
                    <a:pt x="1228172" y="0"/>
                    <a:pt x="2743200" y="0"/>
                  </a:cubicBezTo>
                  <a:cubicBezTo>
                    <a:pt x="4258228" y="0"/>
                    <a:pt x="5486400" y="1228172"/>
                    <a:pt x="5486400" y="2743200"/>
                  </a:cubicBezTo>
                  <a:cubicBezTo>
                    <a:pt x="5486400" y="4258228"/>
                    <a:pt x="4258228" y="5486400"/>
                    <a:pt x="2743200" y="5486400"/>
                  </a:cubicBezTo>
                  <a:cubicBezTo>
                    <a:pt x="1228172" y="5486400"/>
                    <a:pt x="0" y="4258228"/>
                    <a:pt x="0" y="2743200"/>
                  </a:cubicBezTo>
                  <a:close/>
                </a:path>
              </a:pathLst>
            </a:custGeom>
            <a:solidFill>
              <a:schemeClr val="bg1">
                <a:lumMod val="65000"/>
              </a:schemeClr>
            </a:solidFill>
          </p:spPr>
          <p:style>
            <a:lnRef idx="0">
              <a:schemeClr val="lt1">
                <a:hueOff val="0"/>
                <a:satOff val="0"/>
                <a:lumOff val="0"/>
                <a:alphaOff val="0"/>
              </a:schemeClr>
            </a:lnRef>
            <a:fillRef idx="3">
              <a:schemeClr val="accent1">
                <a:shade val="80000"/>
                <a:hueOff val="102082"/>
                <a:satOff val="-1464"/>
                <a:lumOff val="8538"/>
                <a:alphaOff val="0"/>
              </a:schemeClr>
            </a:fillRef>
            <a:effectRef idx="3">
              <a:schemeClr val="accent1">
                <a:shade val="80000"/>
                <a:hueOff val="102082"/>
                <a:satOff val="-1464"/>
                <a:lumOff val="8538"/>
                <a:alphaOff val="0"/>
              </a:schemeClr>
            </a:effectRef>
            <a:fontRef idx="minor">
              <a:schemeClr val="lt1"/>
            </a:fontRef>
          </p:style>
          <p:txBody>
            <a:bodyPr lIns="1477023" tIns="385572" rIns="1477023" bIns="3265932" spcCol="1270" anchor="ctr"/>
            <a:lstStyle/>
            <a:p>
              <a:pPr algn="ctr" defTabSz="866775">
                <a:lnSpc>
                  <a:spcPct val="90000"/>
                </a:lnSpc>
                <a:spcAft>
                  <a:spcPct val="35000"/>
                </a:spcAft>
                <a:defRPr/>
              </a:pPr>
              <a:endParaRPr lang="en-US" sz="1950" dirty="0"/>
            </a:p>
          </p:txBody>
        </p:sp>
        <p:sp>
          <p:nvSpPr>
            <p:cNvPr id="123" name="TextBox 122"/>
            <p:cNvSpPr txBox="1"/>
            <p:nvPr/>
          </p:nvSpPr>
          <p:spPr bwMode="auto">
            <a:xfrm>
              <a:off x="3922988" y="571818"/>
              <a:ext cx="1308037" cy="283305"/>
            </a:xfrm>
            <a:prstGeom prst="rect">
              <a:avLst/>
            </a:prstGeom>
            <a:noFill/>
          </p:spPr>
          <p:txBody>
            <a:bodyPr spcFirstLastPara="1" wrap="none">
              <a:prstTxWarp prst="textArchUp">
                <a:avLst/>
              </a:prstTxWarp>
              <a:spAutoFit/>
            </a:bodyPr>
            <a:lstStyle/>
            <a:p>
              <a:pPr algn="ctr">
                <a:defRPr/>
              </a:pPr>
              <a:r>
                <a:rPr lang="en-US" sz="2100" dirty="0">
                  <a:effectLst>
                    <a:outerShdw blurRad="50800" dist="38100" dir="2700000" algn="tl" rotWithShape="0">
                      <a:srgbClr val="000000">
                        <a:alpha val="43000"/>
                      </a:srgbClr>
                    </a:outerShdw>
                  </a:effectLst>
                  <a:latin typeface="Arial"/>
                  <a:cs typeface="Arial"/>
                </a:rPr>
                <a:t>Malice</a:t>
              </a:r>
            </a:p>
          </p:txBody>
        </p:sp>
        <p:sp>
          <p:nvSpPr>
            <p:cNvPr id="86" name="Freeform 85"/>
            <p:cNvSpPr/>
            <p:nvPr/>
          </p:nvSpPr>
          <p:spPr bwMode="auto">
            <a:xfrm>
              <a:off x="1595438" y="782638"/>
              <a:ext cx="5953125" cy="5953125"/>
            </a:xfrm>
            <a:custGeom>
              <a:avLst/>
              <a:gdLst>
                <a:gd name="connsiteX0" fmla="*/ 0 w 5486400"/>
                <a:gd name="connsiteY0" fmla="*/ 2743200 h 5486400"/>
                <a:gd name="connsiteX1" fmla="*/ 2743200 w 5486400"/>
                <a:gd name="connsiteY1" fmla="*/ 0 h 5486400"/>
                <a:gd name="connsiteX2" fmla="*/ 5486400 w 5486400"/>
                <a:gd name="connsiteY2" fmla="*/ 2743200 h 5486400"/>
                <a:gd name="connsiteX3" fmla="*/ 2743200 w 5486400"/>
                <a:gd name="connsiteY3" fmla="*/ 5486400 h 5486400"/>
                <a:gd name="connsiteX4" fmla="*/ 0 w 5486400"/>
                <a:gd name="connsiteY4" fmla="*/ 2743200 h 54864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486400" h="5486400">
                  <a:moveTo>
                    <a:pt x="0" y="2743200"/>
                  </a:moveTo>
                  <a:cubicBezTo>
                    <a:pt x="0" y="1228172"/>
                    <a:pt x="1228172" y="0"/>
                    <a:pt x="2743200" y="0"/>
                  </a:cubicBezTo>
                  <a:cubicBezTo>
                    <a:pt x="4258228" y="0"/>
                    <a:pt x="5486400" y="1228172"/>
                    <a:pt x="5486400" y="2743200"/>
                  </a:cubicBezTo>
                  <a:cubicBezTo>
                    <a:pt x="5486400" y="4258228"/>
                    <a:pt x="4258228" y="5486400"/>
                    <a:pt x="2743200" y="5486400"/>
                  </a:cubicBezTo>
                  <a:cubicBezTo>
                    <a:pt x="1228172" y="5486400"/>
                    <a:pt x="0" y="4258228"/>
                    <a:pt x="0" y="2743200"/>
                  </a:cubicBezTo>
                  <a:close/>
                </a:path>
              </a:pathLst>
            </a:custGeom>
            <a:solidFill>
              <a:schemeClr val="bg1">
                <a:lumMod val="65000"/>
              </a:schemeClr>
            </a:solidFill>
          </p:spPr>
          <p:style>
            <a:lnRef idx="0">
              <a:schemeClr val="lt1">
                <a:hueOff val="0"/>
                <a:satOff val="0"/>
                <a:lumOff val="0"/>
                <a:alphaOff val="0"/>
              </a:schemeClr>
            </a:lnRef>
            <a:fillRef idx="3">
              <a:schemeClr val="accent1">
                <a:shade val="80000"/>
                <a:hueOff val="102082"/>
                <a:satOff val="-1464"/>
                <a:lumOff val="8538"/>
                <a:alphaOff val="0"/>
              </a:schemeClr>
            </a:fillRef>
            <a:effectRef idx="3">
              <a:schemeClr val="accent1">
                <a:shade val="80000"/>
                <a:hueOff val="102082"/>
                <a:satOff val="-1464"/>
                <a:lumOff val="8538"/>
                <a:alphaOff val="0"/>
              </a:schemeClr>
            </a:effectRef>
            <a:fontRef idx="minor">
              <a:schemeClr val="lt1"/>
            </a:fontRef>
          </p:style>
          <p:txBody>
            <a:bodyPr lIns="1477023" tIns="385572" rIns="1477023" bIns="3265932" spcCol="1270" anchor="ctr"/>
            <a:lstStyle/>
            <a:p>
              <a:pPr algn="ctr" defTabSz="866775">
                <a:lnSpc>
                  <a:spcPct val="90000"/>
                </a:lnSpc>
                <a:spcAft>
                  <a:spcPct val="35000"/>
                </a:spcAft>
                <a:defRPr/>
              </a:pPr>
              <a:endParaRPr lang="en-US" sz="1950" dirty="0"/>
            </a:p>
          </p:txBody>
        </p:sp>
        <p:sp>
          <p:nvSpPr>
            <p:cNvPr id="122" name="TextBox 121"/>
            <p:cNvSpPr txBox="1"/>
            <p:nvPr/>
          </p:nvSpPr>
          <p:spPr bwMode="auto">
            <a:xfrm>
              <a:off x="3923513" y="1037938"/>
              <a:ext cx="1307881" cy="283271"/>
            </a:xfrm>
            <a:prstGeom prst="rect">
              <a:avLst/>
            </a:prstGeom>
            <a:noFill/>
          </p:spPr>
          <p:txBody>
            <a:bodyPr spcFirstLastPara="1" wrap="none">
              <a:prstTxWarp prst="textArchUp">
                <a:avLst/>
              </a:prstTxWarp>
              <a:spAutoFit/>
            </a:bodyPr>
            <a:lstStyle/>
            <a:p>
              <a:pPr algn="ctr">
                <a:defRPr/>
              </a:pPr>
              <a:r>
                <a:rPr lang="en-US" sz="2100" dirty="0">
                  <a:effectLst>
                    <a:outerShdw blurRad="50800" dist="38100" dir="2700000" algn="tl" rotWithShape="0">
                      <a:srgbClr val="000000">
                        <a:alpha val="43000"/>
                      </a:srgbClr>
                    </a:outerShdw>
                  </a:effectLst>
                  <a:latin typeface="Arial"/>
                  <a:cs typeface="Arial"/>
                </a:rPr>
                <a:t>Slander</a:t>
              </a:r>
            </a:p>
          </p:txBody>
        </p:sp>
        <p:sp>
          <p:nvSpPr>
            <p:cNvPr id="87" name="Freeform 86"/>
            <p:cNvSpPr/>
            <p:nvPr/>
          </p:nvSpPr>
          <p:spPr bwMode="auto">
            <a:xfrm>
              <a:off x="2039938" y="1219200"/>
              <a:ext cx="5084762" cy="5084763"/>
            </a:xfrm>
            <a:custGeom>
              <a:avLst/>
              <a:gdLst>
                <a:gd name="connsiteX0" fmla="*/ 0 w 5486400"/>
                <a:gd name="connsiteY0" fmla="*/ 2743200 h 5486400"/>
                <a:gd name="connsiteX1" fmla="*/ 2743200 w 5486400"/>
                <a:gd name="connsiteY1" fmla="*/ 0 h 5486400"/>
                <a:gd name="connsiteX2" fmla="*/ 5486400 w 5486400"/>
                <a:gd name="connsiteY2" fmla="*/ 2743200 h 5486400"/>
                <a:gd name="connsiteX3" fmla="*/ 2743200 w 5486400"/>
                <a:gd name="connsiteY3" fmla="*/ 5486400 h 5486400"/>
                <a:gd name="connsiteX4" fmla="*/ 0 w 5486400"/>
                <a:gd name="connsiteY4" fmla="*/ 2743200 h 54864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486400" h="5486400">
                  <a:moveTo>
                    <a:pt x="0" y="2743200"/>
                  </a:moveTo>
                  <a:cubicBezTo>
                    <a:pt x="0" y="1228172"/>
                    <a:pt x="1228172" y="0"/>
                    <a:pt x="2743200" y="0"/>
                  </a:cubicBezTo>
                  <a:cubicBezTo>
                    <a:pt x="4258228" y="0"/>
                    <a:pt x="5486400" y="1228172"/>
                    <a:pt x="5486400" y="2743200"/>
                  </a:cubicBezTo>
                  <a:cubicBezTo>
                    <a:pt x="5486400" y="4258228"/>
                    <a:pt x="4258228" y="5486400"/>
                    <a:pt x="2743200" y="5486400"/>
                  </a:cubicBezTo>
                  <a:cubicBezTo>
                    <a:pt x="1228172" y="5486400"/>
                    <a:pt x="0" y="4258228"/>
                    <a:pt x="0" y="2743200"/>
                  </a:cubicBezTo>
                  <a:close/>
                </a:path>
              </a:pathLst>
            </a:custGeom>
            <a:solidFill>
              <a:schemeClr val="bg1">
                <a:lumMod val="65000"/>
              </a:schemeClr>
            </a:solidFill>
          </p:spPr>
          <p:style>
            <a:lnRef idx="0">
              <a:schemeClr val="lt1">
                <a:hueOff val="0"/>
                <a:satOff val="0"/>
                <a:lumOff val="0"/>
                <a:alphaOff val="0"/>
              </a:schemeClr>
            </a:lnRef>
            <a:fillRef idx="3">
              <a:schemeClr val="accent1">
                <a:shade val="80000"/>
                <a:hueOff val="102082"/>
                <a:satOff val="-1464"/>
                <a:lumOff val="8538"/>
                <a:alphaOff val="0"/>
              </a:schemeClr>
            </a:fillRef>
            <a:effectRef idx="3">
              <a:schemeClr val="accent1">
                <a:shade val="80000"/>
                <a:hueOff val="102082"/>
                <a:satOff val="-1464"/>
                <a:lumOff val="8538"/>
                <a:alphaOff val="0"/>
              </a:schemeClr>
            </a:effectRef>
            <a:fontRef idx="minor">
              <a:schemeClr val="lt1"/>
            </a:fontRef>
          </p:style>
          <p:txBody>
            <a:bodyPr lIns="1477023" tIns="385572" rIns="1477023" bIns="3265932" spcCol="1270" anchor="ctr"/>
            <a:lstStyle/>
            <a:p>
              <a:pPr algn="ctr" defTabSz="866775">
                <a:lnSpc>
                  <a:spcPct val="90000"/>
                </a:lnSpc>
                <a:spcAft>
                  <a:spcPct val="35000"/>
                </a:spcAft>
                <a:defRPr/>
              </a:pPr>
              <a:endParaRPr lang="en-US" sz="1950" dirty="0"/>
            </a:p>
          </p:txBody>
        </p:sp>
        <p:sp>
          <p:nvSpPr>
            <p:cNvPr id="121" name="TextBox 120"/>
            <p:cNvSpPr txBox="1"/>
            <p:nvPr/>
          </p:nvSpPr>
          <p:spPr bwMode="auto">
            <a:xfrm>
              <a:off x="3923711" y="1528874"/>
              <a:ext cx="1308158" cy="388856"/>
            </a:xfrm>
            <a:prstGeom prst="rect">
              <a:avLst/>
            </a:prstGeom>
            <a:noFill/>
          </p:spPr>
          <p:txBody>
            <a:bodyPr spcFirstLastPara="1" wrap="none">
              <a:prstTxWarp prst="textArchUp">
                <a:avLst/>
              </a:prstTxWarp>
              <a:spAutoFit/>
            </a:bodyPr>
            <a:lstStyle/>
            <a:p>
              <a:pPr algn="ctr">
                <a:defRPr/>
              </a:pPr>
              <a:r>
                <a:rPr lang="en-US" sz="2100" dirty="0">
                  <a:effectLst>
                    <a:outerShdw blurRad="50800" dist="38100" dir="2700000" algn="tl" rotWithShape="0">
                      <a:srgbClr val="000000">
                        <a:alpha val="43000"/>
                      </a:srgbClr>
                    </a:outerShdw>
                  </a:effectLst>
                  <a:latin typeface="Arial"/>
                  <a:cs typeface="Arial"/>
                </a:rPr>
                <a:t>Clamor</a:t>
              </a:r>
            </a:p>
          </p:txBody>
        </p:sp>
        <p:sp>
          <p:nvSpPr>
            <p:cNvPr id="88" name="Freeform 87"/>
            <p:cNvSpPr/>
            <p:nvPr/>
          </p:nvSpPr>
          <p:spPr bwMode="auto">
            <a:xfrm>
              <a:off x="2517775" y="1716088"/>
              <a:ext cx="4127500" cy="4127500"/>
            </a:xfrm>
            <a:custGeom>
              <a:avLst/>
              <a:gdLst>
                <a:gd name="connsiteX0" fmla="*/ 0 w 5486400"/>
                <a:gd name="connsiteY0" fmla="*/ 2743200 h 5486400"/>
                <a:gd name="connsiteX1" fmla="*/ 2743200 w 5486400"/>
                <a:gd name="connsiteY1" fmla="*/ 0 h 5486400"/>
                <a:gd name="connsiteX2" fmla="*/ 5486400 w 5486400"/>
                <a:gd name="connsiteY2" fmla="*/ 2743200 h 5486400"/>
                <a:gd name="connsiteX3" fmla="*/ 2743200 w 5486400"/>
                <a:gd name="connsiteY3" fmla="*/ 5486400 h 5486400"/>
                <a:gd name="connsiteX4" fmla="*/ 0 w 5486400"/>
                <a:gd name="connsiteY4" fmla="*/ 2743200 h 54864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486400" h="5486400">
                  <a:moveTo>
                    <a:pt x="0" y="2743200"/>
                  </a:moveTo>
                  <a:cubicBezTo>
                    <a:pt x="0" y="1228172"/>
                    <a:pt x="1228172" y="0"/>
                    <a:pt x="2743200" y="0"/>
                  </a:cubicBezTo>
                  <a:cubicBezTo>
                    <a:pt x="4258228" y="0"/>
                    <a:pt x="5486400" y="1228172"/>
                    <a:pt x="5486400" y="2743200"/>
                  </a:cubicBezTo>
                  <a:cubicBezTo>
                    <a:pt x="5486400" y="4258228"/>
                    <a:pt x="4258228" y="5486400"/>
                    <a:pt x="2743200" y="5486400"/>
                  </a:cubicBezTo>
                  <a:cubicBezTo>
                    <a:pt x="1228172" y="5486400"/>
                    <a:pt x="0" y="4258228"/>
                    <a:pt x="0" y="2743200"/>
                  </a:cubicBezTo>
                  <a:close/>
                </a:path>
              </a:pathLst>
            </a:custGeom>
            <a:solidFill>
              <a:schemeClr val="bg1">
                <a:lumMod val="65000"/>
              </a:schemeClr>
            </a:solidFill>
          </p:spPr>
          <p:style>
            <a:lnRef idx="0">
              <a:schemeClr val="lt1">
                <a:hueOff val="0"/>
                <a:satOff val="0"/>
                <a:lumOff val="0"/>
                <a:alphaOff val="0"/>
              </a:schemeClr>
            </a:lnRef>
            <a:fillRef idx="3">
              <a:schemeClr val="accent1">
                <a:shade val="80000"/>
                <a:hueOff val="102082"/>
                <a:satOff val="-1464"/>
                <a:lumOff val="8538"/>
                <a:alphaOff val="0"/>
              </a:schemeClr>
            </a:fillRef>
            <a:effectRef idx="3">
              <a:schemeClr val="accent1">
                <a:shade val="80000"/>
                <a:hueOff val="102082"/>
                <a:satOff val="-1464"/>
                <a:lumOff val="8538"/>
                <a:alphaOff val="0"/>
              </a:schemeClr>
            </a:effectRef>
            <a:fontRef idx="minor">
              <a:schemeClr val="lt1"/>
            </a:fontRef>
          </p:style>
          <p:txBody>
            <a:bodyPr lIns="1477023" tIns="385572" rIns="1477023" bIns="3265932" spcCol="1270" anchor="ctr"/>
            <a:lstStyle/>
            <a:p>
              <a:pPr algn="ctr" defTabSz="866775">
                <a:lnSpc>
                  <a:spcPct val="90000"/>
                </a:lnSpc>
                <a:spcAft>
                  <a:spcPct val="35000"/>
                </a:spcAft>
                <a:defRPr/>
              </a:pPr>
              <a:endParaRPr lang="en-US" sz="1950" dirty="0"/>
            </a:p>
          </p:txBody>
        </p:sp>
        <p:sp>
          <p:nvSpPr>
            <p:cNvPr id="120" name="TextBox 119"/>
            <p:cNvSpPr txBox="1"/>
            <p:nvPr/>
          </p:nvSpPr>
          <p:spPr bwMode="auto">
            <a:xfrm>
              <a:off x="3923436" y="1975843"/>
              <a:ext cx="1308020" cy="548121"/>
            </a:xfrm>
            <a:prstGeom prst="rect">
              <a:avLst/>
            </a:prstGeom>
            <a:noFill/>
          </p:spPr>
          <p:txBody>
            <a:bodyPr spcFirstLastPara="1" wrap="none">
              <a:prstTxWarp prst="textArchUp">
                <a:avLst/>
              </a:prstTxWarp>
              <a:spAutoFit/>
            </a:bodyPr>
            <a:lstStyle/>
            <a:p>
              <a:pPr algn="ctr">
                <a:defRPr/>
              </a:pPr>
              <a:r>
                <a:rPr lang="en-US" sz="2100" dirty="0">
                  <a:effectLst>
                    <a:outerShdw blurRad="50800" dist="38100" dir="2700000" algn="tl" rotWithShape="0">
                      <a:srgbClr val="000000">
                        <a:alpha val="43000"/>
                      </a:srgbClr>
                    </a:outerShdw>
                  </a:effectLst>
                  <a:latin typeface="Arial"/>
                  <a:cs typeface="Arial"/>
                </a:rPr>
                <a:t>Anger</a:t>
              </a:r>
            </a:p>
          </p:txBody>
        </p:sp>
        <p:sp>
          <p:nvSpPr>
            <p:cNvPr id="114" name="Freeform 113"/>
            <p:cNvSpPr/>
            <p:nvPr/>
          </p:nvSpPr>
          <p:spPr bwMode="auto">
            <a:xfrm>
              <a:off x="3013075" y="2198688"/>
              <a:ext cx="3117850" cy="3117850"/>
            </a:xfrm>
            <a:custGeom>
              <a:avLst/>
              <a:gdLst>
                <a:gd name="connsiteX0" fmla="*/ 0 w 5486400"/>
                <a:gd name="connsiteY0" fmla="*/ 2743200 h 5486400"/>
                <a:gd name="connsiteX1" fmla="*/ 2743200 w 5486400"/>
                <a:gd name="connsiteY1" fmla="*/ 0 h 5486400"/>
                <a:gd name="connsiteX2" fmla="*/ 5486400 w 5486400"/>
                <a:gd name="connsiteY2" fmla="*/ 2743200 h 5486400"/>
                <a:gd name="connsiteX3" fmla="*/ 2743200 w 5486400"/>
                <a:gd name="connsiteY3" fmla="*/ 5486400 h 5486400"/>
                <a:gd name="connsiteX4" fmla="*/ 0 w 5486400"/>
                <a:gd name="connsiteY4" fmla="*/ 2743200 h 54864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486400" h="5486400">
                  <a:moveTo>
                    <a:pt x="0" y="2743200"/>
                  </a:moveTo>
                  <a:cubicBezTo>
                    <a:pt x="0" y="1228172"/>
                    <a:pt x="1228172" y="0"/>
                    <a:pt x="2743200" y="0"/>
                  </a:cubicBezTo>
                  <a:cubicBezTo>
                    <a:pt x="4258228" y="0"/>
                    <a:pt x="5486400" y="1228172"/>
                    <a:pt x="5486400" y="2743200"/>
                  </a:cubicBezTo>
                  <a:cubicBezTo>
                    <a:pt x="5486400" y="4258228"/>
                    <a:pt x="4258228" y="5486400"/>
                    <a:pt x="2743200" y="5486400"/>
                  </a:cubicBezTo>
                  <a:cubicBezTo>
                    <a:pt x="1228172" y="5486400"/>
                    <a:pt x="0" y="4258228"/>
                    <a:pt x="0" y="2743200"/>
                  </a:cubicBezTo>
                  <a:close/>
                </a:path>
              </a:pathLst>
            </a:custGeom>
            <a:solidFill>
              <a:schemeClr val="bg1">
                <a:lumMod val="65000"/>
              </a:schemeClr>
            </a:solidFill>
          </p:spPr>
          <p:style>
            <a:lnRef idx="0">
              <a:schemeClr val="lt1">
                <a:hueOff val="0"/>
                <a:satOff val="0"/>
                <a:lumOff val="0"/>
                <a:alphaOff val="0"/>
              </a:schemeClr>
            </a:lnRef>
            <a:fillRef idx="3">
              <a:schemeClr val="accent1">
                <a:shade val="80000"/>
                <a:hueOff val="102082"/>
                <a:satOff val="-1464"/>
                <a:lumOff val="8538"/>
                <a:alphaOff val="0"/>
              </a:schemeClr>
            </a:fillRef>
            <a:effectRef idx="3">
              <a:schemeClr val="accent1">
                <a:shade val="80000"/>
                <a:hueOff val="102082"/>
                <a:satOff val="-1464"/>
                <a:lumOff val="8538"/>
                <a:alphaOff val="0"/>
              </a:schemeClr>
            </a:effectRef>
            <a:fontRef idx="minor">
              <a:schemeClr val="lt1"/>
            </a:fontRef>
          </p:style>
          <p:txBody>
            <a:bodyPr lIns="1477023" tIns="385572" rIns="1477023" bIns="3265932" spcCol="1270" anchor="ctr"/>
            <a:lstStyle/>
            <a:p>
              <a:pPr algn="ctr" defTabSz="866775">
                <a:lnSpc>
                  <a:spcPct val="90000"/>
                </a:lnSpc>
                <a:spcAft>
                  <a:spcPct val="35000"/>
                </a:spcAft>
                <a:defRPr/>
              </a:pPr>
              <a:endParaRPr lang="en-US" sz="1950" dirty="0"/>
            </a:p>
          </p:txBody>
        </p:sp>
        <p:sp>
          <p:nvSpPr>
            <p:cNvPr id="119" name="TextBox 118"/>
            <p:cNvSpPr txBox="1"/>
            <p:nvPr/>
          </p:nvSpPr>
          <p:spPr bwMode="auto">
            <a:xfrm>
              <a:off x="3924297" y="2485640"/>
              <a:ext cx="1307925" cy="738735"/>
            </a:xfrm>
            <a:prstGeom prst="rect">
              <a:avLst/>
            </a:prstGeom>
            <a:noFill/>
          </p:spPr>
          <p:txBody>
            <a:bodyPr spcFirstLastPara="1" wrap="none">
              <a:prstTxWarp prst="textArchUp">
                <a:avLst/>
              </a:prstTxWarp>
              <a:spAutoFit/>
            </a:bodyPr>
            <a:lstStyle/>
            <a:p>
              <a:pPr algn="ctr">
                <a:defRPr/>
              </a:pPr>
              <a:r>
                <a:rPr lang="en-US" sz="2100" dirty="0">
                  <a:effectLst>
                    <a:outerShdw blurRad="50800" dist="38100" dir="2700000" algn="tl" rotWithShape="0">
                      <a:srgbClr val="000000">
                        <a:alpha val="43000"/>
                      </a:srgbClr>
                    </a:outerShdw>
                  </a:effectLst>
                  <a:latin typeface="Arial"/>
                  <a:cs typeface="Arial"/>
                </a:rPr>
                <a:t>Wrath</a:t>
              </a:r>
            </a:p>
          </p:txBody>
        </p:sp>
        <p:sp>
          <p:nvSpPr>
            <p:cNvPr id="115" name="Freeform 114"/>
            <p:cNvSpPr/>
            <p:nvPr/>
          </p:nvSpPr>
          <p:spPr bwMode="auto">
            <a:xfrm>
              <a:off x="3467100" y="2652713"/>
              <a:ext cx="2220913" cy="2220912"/>
            </a:xfrm>
            <a:custGeom>
              <a:avLst/>
              <a:gdLst>
                <a:gd name="connsiteX0" fmla="*/ 0 w 5486400"/>
                <a:gd name="connsiteY0" fmla="*/ 2743200 h 5486400"/>
                <a:gd name="connsiteX1" fmla="*/ 2743200 w 5486400"/>
                <a:gd name="connsiteY1" fmla="*/ 0 h 5486400"/>
                <a:gd name="connsiteX2" fmla="*/ 5486400 w 5486400"/>
                <a:gd name="connsiteY2" fmla="*/ 2743200 h 5486400"/>
                <a:gd name="connsiteX3" fmla="*/ 2743200 w 5486400"/>
                <a:gd name="connsiteY3" fmla="*/ 5486400 h 5486400"/>
                <a:gd name="connsiteX4" fmla="*/ 0 w 5486400"/>
                <a:gd name="connsiteY4" fmla="*/ 2743200 h 54864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486400" h="5486400">
                  <a:moveTo>
                    <a:pt x="0" y="2743200"/>
                  </a:moveTo>
                  <a:cubicBezTo>
                    <a:pt x="0" y="1228172"/>
                    <a:pt x="1228172" y="0"/>
                    <a:pt x="2743200" y="0"/>
                  </a:cubicBezTo>
                  <a:cubicBezTo>
                    <a:pt x="4258228" y="0"/>
                    <a:pt x="5486400" y="1228172"/>
                    <a:pt x="5486400" y="2743200"/>
                  </a:cubicBezTo>
                  <a:cubicBezTo>
                    <a:pt x="5486400" y="4258228"/>
                    <a:pt x="4258228" y="5486400"/>
                    <a:pt x="2743200" y="5486400"/>
                  </a:cubicBezTo>
                  <a:cubicBezTo>
                    <a:pt x="1228172" y="5486400"/>
                    <a:pt x="0" y="4258228"/>
                    <a:pt x="0" y="2743200"/>
                  </a:cubicBezTo>
                  <a:close/>
                </a:path>
              </a:pathLst>
            </a:custGeom>
            <a:solidFill>
              <a:schemeClr val="bg1">
                <a:lumMod val="65000"/>
              </a:schemeClr>
            </a:solidFill>
          </p:spPr>
          <p:style>
            <a:lnRef idx="0">
              <a:schemeClr val="lt1">
                <a:hueOff val="0"/>
                <a:satOff val="0"/>
                <a:lumOff val="0"/>
                <a:alphaOff val="0"/>
              </a:schemeClr>
            </a:lnRef>
            <a:fillRef idx="3">
              <a:schemeClr val="accent1">
                <a:shade val="80000"/>
                <a:hueOff val="102082"/>
                <a:satOff val="-1464"/>
                <a:lumOff val="8538"/>
                <a:alphaOff val="0"/>
              </a:schemeClr>
            </a:fillRef>
            <a:effectRef idx="3">
              <a:schemeClr val="accent1">
                <a:shade val="80000"/>
                <a:hueOff val="102082"/>
                <a:satOff val="-1464"/>
                <a:lumOff val="8538"/>
                <a:alphaOff val="0"/>
              </a:schemeClr>
            </a:effectRef>
            <a:fontRef idx="minor">
              <a:schemeClr val="lt1"/>
            </a:fontRef>
          </p:style>
          <p:txBody>
            <a:bodyPr lIns="1477023" tIns="385572" rIns="1477023" bIns="3265932" spcCol="1270" anchor="ctr"/>
            <a:lstStyle/>
            <a:p>
              <a:pPr algn="ctr" defTabSz="866775">
                <a:lnSpc>
                  <a:spcPct val="90000"/>
                </a:lnSpc>
                <a:spcAft>
                  <a:spcPct val="35000"/>
                </a:spcAft>
                <a:defRPr/>
              </a:pPr>
              <a:endParaRPr lang="en-US" sz="1950" dirty="0"/>
            </a:p>
          </p:txBody>
        </p:sp>
        <p:sp>
          <p:nvSpPr>
            <p:cNvPr id="4" name="TextBox 3"/>
            <p:cNvSpPr txBox="1"/>
            <p:nvPr/>
          </p:nvSpPr>
          <p:spPr bwMode="auto">
            <a:xfrm>
              <a:off x="3924426" y="2942691"/>
              <a:ext cx="1308205" cy="981710"/>
            </a:xfrm>
            <a:prstGeom prst="rect">
              <a:avLst/>
            </a:prstGeom>
            <a:noFill/>
          </p:spPr>
          <p:txBody>
            <a:bodyPr spcFirstLastPara="1" wrap="none">
              <a:prstTxWarp prst="textArchUp">
                <a:avLst/>
              </a:prstTxWarp>
              <a:spAutoFit/>
            </a:bodyPr>
            <a:lstStyle/>
            <a:p>
              <a:pPr algn="ctr">
                <a:defRPr/>
              </a:pPr>
              <a:r>
                <a:rPr lang="en-US" sz="2100" dirty="0">
                  <a:effectLst>
                    <a:outerShdw blurRad="50800" dist="38100" dir="2700000" algn="tl" rotWithShape="0">
                      <a:srgbClr val="000000">
                        <a:alpha val="43000"/>
                      </a:srgbClr>
                    </a:outerShdw>
                  </a:effectLst>
                  <a:latin typeface="Arial"/>
                  <a:cs typeface="Arial"/>
                </a:rPr>
                <a:t>Bitterness</a:t>
              </a:r>
            </a:p>
          </p:txBody>
        </p:sp>
        <p:sp>
          <p:nvSpPr>
            <p:cNvPr id="116" name="Freeform 115"/>
            <p:cNvSpPr/>
            <p:nvPr/>
          </p:nvSpPr>
          <p:spPr bwMode="auto">
            <a:xfrm>
              <a:off x="3898900" y="3084513"/>
              <a:ext cx="1346200" cy="1346200"/>
            </a:xfrm>
            <a:custGeom>
              <a:avLst/>
              <a:gdLst>
                <a:gd name="connsiteX0" fmla="*/ 0 w 5486400"/>
                <a:gd name="connsiteY0" fmla="*/ 2743200 h 5486400"/>
                <a:gd name="connsiteX1" fmla="*/ 2743200 w 5486400"/>
                <a:gd name="connsiteY1" fmla="*/ 0 h 5486400"/>
                <a:gd name="connsiteX2" fmla="*/ 5486400 w 5486400"/>
                <a:gd name="connsiteY2" fmla="*/ 2743200 h 5486400"/>
                <a:gd name="connsiteX3" fmla="*/ 2743200 w 5486400"/>
                <a:gd name="connsiteY3" fmla="*/ 5486400 h 5486400"/>
                <a:gd name="connsiteX4" fmla="*/ 0 w 5486400"/>
                <a:gd name="connsiteY4" fmla="*/ 2743200 h 54864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486400" h="5486400">
                  <a:moveTo>
                    <a:pt x="0" y="2743200"/>
                  </a:moveTo>
                  <a:cubicBezTo>
                    <a:pt x="0" y="1228172"/>
                    <a:pt x="1228172" y="0"/>
                    <a:pt x="2743200" y="0"/>
                  </a:cubicBezTo>
                  <a:cubicBezTo>
                    <a:pt x="4258228" y="0"/>
                    <a:pt x="5486400" y="1228172"/>
                    <a:pt x="5486400" y="2743200"/>
                  </a:cubicBezTo>
                  <a:cubicBezTo>
                    <a:pt x="5486400" y="4258228"/>
                    <a:pt x="4258228" y="5486400"/>
                    <a:pt x="2743200" y="5486400"/>
                  </a:cubicBezTo>
                  <a:cubicBezTo>
                    <a:pt x="1228172" y="5486400"/>
                    <a:pt x="0" y="4258228"/>
                    <a:pt x="0" y="2743200"/>
                  </a:cubicBezTo>
                  <a:close/>
                </a:path>
              </a:pathLst>
            </a:custGeom>
            <a:solidFill>
              <a:srgbClr val="ADADAD"/>
            </a:solidFill>
          </p:spPr>
          <p:style>
            <a:lnRef idx="0">
              <a:schemeClr val="lt1">
                <a:hueOff val="0"/>
                <a:satOff val="0"/>
                <a:lumOff val="0"/>
                <a:alphaOff val="0"/>
              </a:schemeClr>
            </a:lnRef>
            <a:fillRef idx="3">
              <a:schemeClr val="accent1">
                <a:shade val="80000"/>
                <a:hueOff val="102082"/>
                <a:satOff val="-1464"/>
                <a:lumOff val="8538"/>
                <a:alphaOff val="0"/>
              </a:schemeClr>
            </a:fillRef>
            <a:effectRef idx="3">
              <a:schemeClr val="accent1">
                <a:shade val="80000"/>
                <a:hueOff val="102082"/>
                <a:satOff val="-1464"/>
                <a:lumOff val="8538"/>
                <a:alphaOff val="0"/>
              </a:schemeClr>
            </a:effectRef>
            <a:fontRef idx="minor">
              <a:schemeClr val="lt1"/>
            </a:fontRef>
          </p:style>
          <p:txBody>
            <a:bodyPr lIns="1477023" tIns="385572" rIns="1477023" bIns="3265932" spcCol="1270" anchor="ctr"/>
            <a:lstStyle/>
            <a:p>
              <a:pPr algn="ctr" defTabSz="866775">
                <a:lnSpc>
                  <a:spcPct val="90000"/>
                </a:lnSpc>
                <a:spcAft>
                  <a:spcPct val="35000"/>
                </a:spcAft>
                <a:defRPr/>
              </a:pPr>
              <a:endParaRPr lang="en-US" sz="1950" dirty="0"/>
            </a:p>
          </p:txBody>
        </p:sp>
        <p:sp>
          <p:nvSpPr>
            <p:cNvPr id="3" name="TextBox 2"/>
            <p:cNvSpPr txBox="1"/>
            <p:nvPr/>
          </p:nvSpPr>
          <p:spPr bwMode="auto">
            <a:xfrm>
              <a:off x="4043864" y="3211512"/>
              <a:ext cx="1056273" cy="1107996"/>
            </a:xfrm>
            <a:prstGeom prst="rect">
              <a:avLst/>
            </a:prstGeom>
            <a:noFill/>
          </p:spPr>
          <p:txBody>
            <a:bodyPr wrap="none">
              <a:spAutoFit/>
            </a:bodyPr>
            <a:lstStyle/>
            <a:p>
              <a:pPr algn="ctr">
                <a:lnSpc>
                  <a:spcPct val="80000"/>
                </a:lnSpc>
                <a:defRPr/>
              </a:pPr>
              <a:r>
                <a:rPr lang="en-US" sz="1500" dirty="0">
                  <a:solidFill>
                    <a:schemeClr val="accent6">
                      <a:lumMod val="75000"/>
                    </a:schemeClr>
                  </a:solidFill>
                  <a:effectLst>
                    <a:outerShdw blurRad="50800" dist="38100" dir="2700000" algn="tl" rotWithShape="0">
                      <a:srgbClr val="000000">
                        <a:alpha val="43000"/>
                      </a:srgbClr>
                    </a:outerShdw>
                  </a:effectLst>
                  <a:latin typeface="Arial"/>
                  <a:cs typeface="Arial"/>
                </a:rPr>
                <a:t>Un-</a:t>
              </a:r>
            </a:p>
            <a:p>
              <a:pPr algn="ctr">
                <a:lnSpc>
                  <a:spcPct val="80000"/>
                </a:lnSpc>
                <a:defRPr/>
              </a:pPr>
              <a:r>
                <a:rPr lang="en-US" sz="1500" dirty="0">
                  <a:solidFill>
                    <a:schemeClr val="accent6">
                      <a:lumMod val="75000"/>
                    </a:schemeClr>
                  </a:solidFill>
                  <a:effectLst>
                    <a:outerShdw blurRad="50800" dist="38100" dir="2700000" algn="tl" rotWithShape="0">
                      <a:srgbClr val="000000">
                        <a:alpha val="43000"/>
                      </a:srgbClr>
                    </a:outerShdw>
                  </a:effectLst>
                  <a:latin typeface="Arial"/>
                  <a:cs typeface="Arial"/>
                </a:rPr>
                <a:t>whole-</a:t>
              </a:r>
            </a:p>
            <a:p>
              <a:pPr algn="ctr">
                <a:lnSpc>
                  <a:spcPct val="80000"/>
                </a:lnSpc>
                <a:defRPr/>
              </a:pPr>
              <a:r>
                <a:rPr lang="en-US" sz="1500" dirty="0">
                  <a:solidFill>
                    <a:schemeClr val="accent6">
                      <a:lumMod val="75000"/>
                    </a:schemeClr>
                  </a:solidFill>
                  <a:effectLst>
                    <a:outerShdw blurRad="50800" dist="38100" dir="2700000" algn="tl" rotWithShape="0">
                      <a:srgbClr val="000000">
                        <a:alpha val="43000"/>
                      </a:srgbClr>
                    </a:outerShdw>
                  </a:effectLst>
                  <a:latin typeface="Arial"/>
                  <a:cs typeface="Arial"/>
                </a:rPr>
                <a:t>some </a:t>
              </a:r>
            </a:p>
            <a:p>
              <a:pPr algn="ctr">
                <a:lnSpc>
                  <a:spcPct val="80000"/>
                </a:lnSpc>
                <a:defRPr/>
              </a:pPr>
              <a:r>
                <a:rPr lang="en-US" sz="1500" dirty="0">
                  <a:solidFill>
                    <a:schemeClr val="accent6">
                      <a:lumMod val="75000"/>
                    </a:schemeClr>
                  </a:solidFill>
                  <a:effectLst>
                    <a:outerShdw blurRad="50800" dist="38100" dir="2700000" algn="tl" rotWithShape="0">
                      <a:srgbClr val="000000">
                        <a:alpha val="43000"/>
                      </a:srgbClr>
                    </a:outerShdw>
                  </a:effectLst>
                  <a:latin typeface="Arial"/>
                  <a:cs typeface="Arial"/>
                </a:rPr>
                <a:t>Words</a:t>
              </a:r>
            </a:p>
          </p:txBody>
        </p:sp>
      </p:grpSp>
      <p:sp>
        <p:nvSpPr>
          <p:cNvPr id="19" name="Pentagon 18"/>
          <p:cNvSpPr>
            <a:spLocks noChangeArrowheads="1"/>
          </p:cNvSpPr>
          <p:nvPr/>
        </p:nvSpPr>
        <p:spPr bwMode="auto">
          <a:xfrm rot="718599">
            <a:off x="-150813" y="2003425"/>
            <a:ext cx="4329113" cy="841375"/>
          </a:xfrm>
          <a:prstGeom prst="homePlate">
            <a:avLst>
              <a:gd name="adj" fmla="val 50000"/>
            </a:avLst>
          </a:prstGeom>
          <a:gradFill rotWithShape="1">
            <a:gsLst>
              <a:gs pos="0">
                <a:srgbClr val="A6A6A6">
                  <a:alpha val="95998"/>
                </a:srgbClr>
              </a:gs>
              <a:gs pos="99001">
                <a:srgbClr val="D9D9D9">
                  <a:alpha val="99960"/>
                </a:srgbClr>
              </a:gs>
              <a:gs pos="100000">
                <a:srgbClr val="D9D9D9"/>
              </a:gs>
            </a:gsLst>
            <a:lin ang="5400000"/>
          </a:gradFill>
          <a:ln w="9525">
            <a:solidFill>
              <a:srgbClr val="5F8804"/>
            </a:solidFill>
            <a:round/>
            <a:headEnd/>
            <a:tailEnd/>
          </a:ln>
          <a:effectLst>
            <a:outerShdw blurRad="57150" dist="50800" dir="2700000" algn="tl" rotWithShape="0">
              <a:srgbClr val="000000">
                <a:alpha val="42998"/>
              </a:srgbClr>
            </a:outerShdw>
          </a:effectLst>
        </p:spPr>
        <p:txBody>
          <a:bodyPr/>
          <a:lstStyle/>
          <a:p>
            <a:pPr algn="ctr">
              <a:lnSpc>
                <a:spcPct val="80000"/>
              </a:lnSpc>
              <a:defRPr/>
            </a:pPr>
            <a:r>
              <a:rPr lang="en-US" i="1" dirty="0">
                <a:solidFill>
                  <a:schemeClr val="accent6">
                    <a:lumMod val="75000"/>
                  </a:schemeClr>
                </a:solidFill>
                <a:latin typeface="Arial"/>
                <a:ea typeface="ＭＳ Ｐゴシック" charset="0"/>
                <a:cs typeface="Arial"/>
              </a:rPr>
              <a:t>Giving the devil opportunity</a:t>
            </a:r>
          </a:p>
        </p:txBody>
      </p:sp>
      <p:sp>
        <p:nvSpPr>
          <p:cNvPr id="21" name="TextBox 20"/>
          <p:cNvSpPr txBox="1"/>
          <p:nvPr/>
        </p:nvSpPr>
        <p:spPr>
          <a:xfrm>
            <a:off x="283069" y="303851"/>
            <a:ext cx="3935412" cy="523220"/>
          </a:xfrm>
          <a:prstGeom prst="rect">
            <a:avLst/>
          </a:prstGeom>
          <a:noFill/>
        </p:spPr>
        <p:txBody>
          <a:bodyPr>
            <a:spAutoFit/>
          </a:bodyPr>
          <a:lstStyle>
            <a:lvl1pPr>
              <a:defRPr sz="2800" b="1">
                <a:solidFill>
                  <a:schemeClr val="tx1"/>
                </a:solidFill>
                <a:latin typeface="Arial" charset="0"/>
                <a:ea typeface="ＭＳ Ｐゴシック" charset="-128"/>
              </a:defRPr>
            </a:lvl1pPr>
            <a:lvl2pPr marL="742950" indent="-285750">
              <a:defRPr sz="2800" b="1">
                <a:solidFill>
                  <a:schemeClr val="tx1"/>
                </a:solidFill>
                <a:latin typeface="Arial" charset="0"/>
                <a:ea typeface="ＭＳ Ｐゴシック" charset="-128"/>
              </a:defRPr>
            </a:lvl2pPr>
            <a:lvl3pPr marL="1143000" indent="-228600">
              <a:defRPr sz="2800" b="1">
                <a:solidFill>
                  <a:schemeClr val="tx1"/>
                </a:solidFill>
                <a:latin typeface="Arial" charset="0"/>
                <a:ea typeface="ＭＳ Ｐゴシック" charset="-128"/>
              </a:defRPr>
            </a:lvl3pPr>
            <a:lvl4pPr marL="1600200" indent="-228600">
              <a:defRPr sz="2800" b="1">
                <a:solidFill>
                  <a:schemeClr val="tx1"/>
                </a:solidFill>
                <a:latin typeface="Arial" charset="0"/>
                <a:ea typeface="ＭＳ Ｐゴシック" charset="-128"/>
              </a:defRPr>
            </a:lvl4pPr>
            <a:lvl5pPr marL="2057400" indent="-228600">
              <a:defRPr sz="2800" b="1">
                <a:solidFill>
                  <a:schemeClr val="tx1"/>
                </a:solidFill>
                <a:latin typeface="Arial" charset="0"/>
                <a:ea typeface="ＭＳ Ｐゴシック" charset="-128"/>
              </a:defRPr>
            </a:lvl5pPr>
            <a:lvl6pPr marL="2514600" indent="-228600" eaLnBrk="0" fontAlgn="base" hangingPunct="0">
              <a:spcBef>
                <a:spcPct val="0"/>
              </a:spcBef>
              <a:spcAft>
                <a:spcPct val="0"/>
              </a:spcAft>
              <a:defRPr sz="2800" b="1">
                <a:solidFill>
                  <a:schemeClr val="tx1"/>
                </a:solidFill>
                <a:latin typeface="Arial" charset="0"/>
                <a:ea typeface="ＭＳ Ｐゴシック" charset="-128"/>
              </a:defRPr>
            </a:lvl6pPr>
            <a:lvl7pPr marL="2971800" indent="-228600" eaLnBrk="0" fontAlgn="base" hangingPunct="0">
              <a:spcBef>
                <a:spcPct val="0"/>
              </a:spcBef>
              <a:spcAft>
                <a:spcPct val="0"/>
              </a:spcAft>
              <a:defRPr sz="2800" b="1">
                <a:solidFill>
                  <a:schemeClr val="tx1"/>
                </a:solidFill>
                <a:latin typeface="Arial" charset="0"/>
                <a:ea typeface="ＭＳ Ｐゴシック" charset="-128"/>
              </a:defRPr>
            </a:lvl7pPr>
            <a:lvl8pPr marL="3429000" indent="-228600" eaLnBrk="0" fontAlgn="base" hangingPunct="0">
              <a:spcBef>
                <a:spcPct val="0"/>
              </a:spcBef>
              <a:spcAft>
                <a:spcPct val="0"/>
              </a:spcAft>
              <a:defRPr sz="2800" b="1">
                <a:solidFill>
                  <a:schemeClr val="tx1"/>
                </a:solidFill>
                <a:latin typeface="Arial" charset="0"/>
                <a:ea typeface="ＭＳ Ｐゴシック" charset="-128"/>
              </a:defRPr>
            </a:lvl8pPr>
            <a:lvl9pPr marL="3886200" indent="-228600" eaLnBrk="0" fontAlgn="base" hangingPunct="0">
              <a:spcBef>
                <a:spcPct val="0"/>
              </a:spcBef>
              <a:spcAft>
                <a:spcPct val="0"/>
              </a:spcAft>
              <a:defRPr sz="2800" b="1">
                <a:solidFill>
                  <a:schemeClr val="tx1"/>
                </a:solidFill>
                <a:latin typeface="Arial" charset="0"/>
                <a:ea typeface="ＭＳ Ｐゴシック" charset="-128"/>
              </a:defRPr>
            </a:lvl9pPr>
          </a:lstStyle>
          <a:p>
            <a:pPr>
              <a:defRPr/>
            </a:pPr>
            <a:r>
              <a:rPr lang="pl-PL" altLang="x-none" b="0" dirty="0" err="1">
                <a:solidFill>
                  <a:srgbClr val="FFD266"/>
                </a:solidFill>
                <a:effectLst>
                  <a:outerShdw blurRad="38100" dist="38100" dir="2700000" algn="tl">
                    <a:srgbClr val="000000"/>
                  </a:outerShdw>
                </a:effectLst>
              </a:rPr>
              <a:t>Ephesians</a:t>
            </a:r>
            <a:r>
              <a:rPr lang="pl-PL" altLang="x-none" b="0" dirty="0">
                <a:solidFill>
                  <a:srgbClr val="FFD266"/>
                </a:solidFill>
                <a:effectLst>
                  <a:outerShdw blurRad="38100" dist="38100" dir="2700000" algn="tl">
                    <a:srgbClr val="000000"/>
                  </a:outerShdw>
                </a:effectLst>
              </a:rPr>
              <a:t> 4:31</a:t>
            </a:r>
            <a:endParaRPr lang="en-US" altLang="x-none" b="0" dirty="0">
              <a:solidFill>
                <a:srgbClr val="FFD266"/>
              </a:solidFill>
              <a:effectLst>
                <a:outerShdw blurRad="38100" dist="38100" dir="2700000" algn="tl">
                  <a:srgbClr val="000000"/>
                </a:outerShdw>
              </a:effectLst>
            </a:endParaRPr>
          </a:p>
        </p:txBody>
      </p:sp>
    </p:spTree>
    <p:extLst>
      <p:ext uri="{BB962C8B-B14F-4D97-AF65-F5344CB8AC3E}">
        <p14:creationId xmlns:p14="http://schemas.microsoft.com/office/powerpoint/2010/main" val="1237752276"/>
      </p:ext>
    </p:extLst>
  </p:cSld>
  <p:clrMapOvr>
    <a:masterClrMapping/>
  </p:clrMapOvr>
  <p:transition>
    <p:zoom/>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14FF5E7-30AF-7848-AE7A-97DA39206B9C}"/>
              </a:ext>
            </a:extLst>
          </p:cNvPr>
          <p:cNvSpPr txBox="1"/>
          <p:nvPr/>
        </p:nvSpPr>
        <p:spPr>
          <a:xfrm>
            <a:off x="595551" y="781050"/>
            <a:ext cx="7952897" cy="2462213"/>
          </a:xfrm>
          <a:prstGeom prst="rect">
            <a:avLst/>
          </a:prstGeom>
          <a:noFill/>
        </p:spPr>
        <p:txBody>
          <a:bodyPr wrap="square" rtlCol="0">
            <a:spAutoFit/>
          </a:bodyPr>
          <a:lstStyle/>
          <a:p>
            <a:r>
              <a:rPr lang="en-US" sz="2400" i="1" dirty="0">
                <a:solidFill>
                  <a:schemeClr val="accent4"/>
                </a:solidFill>
                <a:latin typeface="Century Gothic" panose="020B0502020202020204" pitchFamily="34" charset="0"/>
              </a:rPr>
              <a:t>Fiery darts</a:t>
            </a:r>
            <a:r>
              <a:rPr lang="en-US" sz="2400" i="1" dirty="0">
                <a:solidFill>
                  <a:schemeClr val="bg1"/>
                </a:solidFill>
                <a:latin typeface="Century Gothic" panose="020B0502020202020204" pitchFamily="34" charset="0"/>
              </a:rPr>
              <a:t> </a:t>
            </a:r>
            <a:r>
              <a:rPr lang="en-US" sz="2400" b="0" dirty="0">
                <a:solidFill>
                  <a:schemeClr val="bg1"/>
                </a:solidFill>
                <a:latin typeface="Century Gothic" panose="020B0502020202020204" pitchFamily="34" charset="0"/>
              </a:rPr>
              <a:t>are effective </a:t>
            </a:r>
            <a:r>
              <a:rPr lang="en-US" sz="2400" b="0" u="sng" dirty="0">
                <a:solidFill>
                  <a:schemeClr val="bg1"/>
                </a:solidFill>
                <a:latin typeface="Century Gothic" panose="020B0502020202020204" pitchFamily="34" charset="0"/>
              </a:rPr>
              <a:t>only</a:t>
            </a:r>
            <a:r>
              <a:rPr lang="en-US" sz="2400" b="0" dirty="0">
                <a:solidFill>
                  <a:schemeClr val="bg1"/>
                </a:solidFill>
                <a:latin typeface="Century Gothic" panose="020B0502020202020204" pitchFamily="34" charset="0"/>
              </a:rPr>
              <a:t> if they land on combustible material</a:t>
            </a:r>
          </a:p>
          <a:p>
            <a:endParaRPr lang="en-US" sz="2400" b="0" dirty="0">
              <a:solidFill>
                <a:schemeClr val="bg1"/>
              </a:solidFill>
              <a:latin typeface="Century Gothic" panose="020B0502020202020204" pitchFamily="34" charset="0"/>
            </a:endParaRPr>
          </a:p>
          <a:p>
            <a:pPr marL="457200" indent="-457200">
              <a:spcAft>
                <a:spcPts val="1200"/>
              </a:spcAft>
              <a:buFont typeface="+mj-lt"/>
              <a:buAutoNum type="arabicPeriod"/>
            </a:pPr>
            <a:r>
              <a:rPr lang="en-US" sz="2400" u="sng" dirty="0">
                <a:solidFill>
                  <a:srgbClr val="0065C9"/>
                </a:solidFill>
                <a:latin typeface="Century Gothic" panose="020B0502020202020204" pitchFamily="34" charset="0"/>
              </a:rPr>
              <a:t>Anger</a:t>
            </a:r>
            <a:r>
              <a:rPr lang="en-US" sz="2400" b="0" dirty="0">
                <a:solidFill>
                  <a:srgbClr val="0065C9"/>
                </a:solidFill>
                <a:latin typeface="Century Gothic" panose="020B0502020202020204" pitchFamily="34" charset="0"/>
              </a:rPr>
              <a:t> </a:t>
            </a:r>
            <a:r>
              <a:rPr lang="en-US" sz="2400" b="0" dirty="0">
                <a:solidFill>
                  <a:schemeClr val="bg1">
                    <a:lumMod val="65000"/>
                  </a:schemeClr>
                </a:solidFill>
                <a:latin typeface="Century Gothic" panose="020B0502020202020204" pitchFamily="34" charset="0"/>
              </a:rPr>
              <a:t>that gives the devil jurisdiction</a:t>
            </a:r>
          </a:p>
          <a:p>
            <a:pPr marL="457200" indent="-457200">
              <a:buFont typeface="+mj-lt"/>
              <a:buAutoNum type="arabicPeriod"/>
            </a:pPr>
            <a:r>
              <a:rPr lang="en-US" sz="2400" u="sng" dirty="0">
                <a:solidFill>
                  <a:srgbClr val="00B0F0"/>
                </a:solidFill>
                <a:latin typeface="Century Gothic" panose="020B0502020202020204" pitchFamily="34" charset="0"/>
              </a:rPr>
              <a:t>Divisions</a:t>
            </a:r>
            <a:r>
              <a:rPr lang="en-US" sz="2400" b="0" dirty="0">
                <a:solidFill>
                  <a:schemeClr val="bg1"/>
                </a:solidFill>
                <a:latin typeface="Century Gothic" panose="020B0502020202020204" pitchFamily="34" charset="0"/>
              </a:rPr>
              <a:t> </a:t>
            </a:r>
            <a:r>
              <a:rPr lang="en-US" sz="2400" b="0" dirty="0">
                <a:solidFill>
                  <a:srgbClr val="FF0000"/>
                </a:solidFill>
                <a:latin typeface="Century Gothic" panose="020B0502020202020204" pitchFamily="34" charset="0"/>
              </a:rPr>
              <a:t>(fractures) </a:t>
            </a:r>
            <a:r>
              <a:rPr lang="en-US" sz="2400" b="0" dirty="0">
                <a:solidFill>
                  <a:schemeClr val="bg1"/>
                </a:solidFill>
                <a:latin typeface="Century Gothic" panose="020B0502020202020204" pitchFamily="34" charset="0"/>
              </a:rPr>
              <a:t>that give him power to destroy our inner perimeter</a:t>
            </a:r>
          </a:p>
        </p:txBody>
      </p:sp>
    </p:spTree>
    <p:extLst>
      <p:ext uri="{BB962C8B-B14F-4D97-AF65-F5344CB8AC3E}">
        <p14:creationId xmlns:p14="http://schemas.microsoft.com/office/powerpoint/2010/main" val="3944527685"/>
      </p:ext>
    </p:extLst>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7B57D53-D3D7-A24D-B0EA-101F5775D129}"/>
              </a:ext>
            </a:extLst>
          </p:cNvPr>
          <p:cNvSpPr txBox="1"/>
          <p:nvPr/>
        </p:nvSpPr>
        <p:spPr>
          <a:xfrm>
            <a:off x="0" y="180791"/>
            <a:ext cx="2676292" cy="584775"/>
          </a:xfrm>
          <a:prstGeom prst="rect">
            <a:avLst/>
          </a:prstGeom>
          <a:noFill/>
        </p:spPr>
        <p:txBody>
          <a:bodyPr wrap="square" rtlCol="0">
            <a:spAutoFit/>
          </a:bodyPr>
          <a:lstStyle/>
          <a:p>
            <a:pPr algn="r"/>
            <a:r>
              <a:rPr lang="en-US" sz="3200" dirty="0">
                <a:solidFill>
                  <a:srgbClr val="00B0F0"/>
                </a:solidFill>
                <a:latin typeface="Century Gothic" panose="020B0502020202020204" pitchFamily="34" charset="0"/>
              </a:rPr>
              <a:t>SUMMARY</a:t>
            </a:r>
            <a:endParaRPr lang="en-US" b="0" dirty="0">
              <a:solidFill>
                <a:schemeClr val="bg1"/>
              </a:solidFill>
              <a:latin typeface="Century Gothic" panose="020B0502020202020204" pitchFamily="34" charset="0"/>
            </a:endParaRPr>
          </a:p>
        </p:txBody>
      </p:sp>
      <p:sp>
        <p:nvSpPr>
          <p:cNvPr id="3" name="TextBox 2">
            <a:extLst>
              <a:ext uri="{FF2B5EF4-FFF2-40B4-BE49-F238E27FC236}">
                <a16:creationId xmlns:a16="http://schemas.microsoft.com/office/drawing/2014/main" id="{499FE24F-3C7E-AA44-9F9D-78343FCFF556}"/>
              </a:ext>
            </a:extLst>
          </p:cNvPr>
          <p:cNvSpPr txBox="1"/>
          <p:nvPr/>
        </p:nvSpPr>
        <p:spPr>
          <a:xfrm>
            <a:off x="2676292" y="765566"/>
            <a:ext cx="6306343" cy="4093428"/>
          </a:xfrm>
          <a:prstGeom prst="rect">
            <a:avLst/>
          </a:prstGeom>
          <a:noFill/>
        </p:spPr>
        <p:txBody>
          <a:bodyPr wrap="square" rtlCol="0">
            <a:spAutoFit/>
          </a:bodyPr>
          <a:lstStyle/>
          <a:p>
            <a:pPr marL="514350" indent="-514350">
              <a:spcAft>
                <a:spcPts val="1200"/>
              </a:spcAft>
              <a:buFont typeface="+mj-lt"/>
              <a:buAutoNum type="arabicPeriod"/>
            </a:pPr>
            <a:r>
              <a:rPr lang="en-US" sz="2200" dirty="0">
                <a:solidFill>
                  <a:schemeClr val="bg1"/>
                </a:solidFill>
                <a:latin typeface="Century Gothic" panose="020B0502020202020204" pitchFamily="34" charset="0"/>
              </a:rPr>
              <a:t>The Parallel:</a:t>
            </a:r>
            <a:r>
              <a:rPr lang="en-US" sz="2200" b="0" dirty="0">
                <a:solidFill>
                  <a:schemeClr val="bg1"/>
                </a:solidFill>
                <a:latin typeface="Century Gothic" panose="020B0502020202020204" pitchFamily="34" charset="0"/>
              </a:rPr>
              <a:t> Ephesus and TOWHAWAII</a:t>
            </a:r>
          </a:p>
          <a:p>
            <a:pPr marL="514350" indent="-514350">
              <a:spcAft>
                <a:spcPts val="1200"/>
              </a:spcAft>
              <a:buFont typeface="+mj-lt"/>
              <a:buAutoNum type="arabicPeriod"/>
            </a:pPr>
            <a:r>
              <a:rPr lang="en-US" sz="2200" dirty="0">
                <a:solidFill>
                  <a:schemeClr val="bg1"/>
                </a:solidFill>
                <a:latin typeface="Century Gothic" panose="020B0502020202020204" pitchFamily="34" charset="0"/>
              </a:rPr>
              <a:t>The Requirement:</a:t>
            </a:r>
            <a:r>
              <a:rPr lang="en-US" sz="2200" b="0" dirty="0">
                <a:solidFill>
                  <a:schemeClr val="bg1"/>
                </a:solidFill>
                <a:latin typeface="Century Gothic" panose="020B0502020202020204" pitchFamily="34" charset="0"/>
              </a:rPr>
              <a:t> be strong in the Lord </a:t>
            </a:r>
            <a:r>
              <a:rPr lang="en-US" sz="2200" b="0" i="1" dirty="0">
                <a:solidFill>
                  <a:schemeClr val="bg1"/>
                </a:solidFill>
                <a:latin typeface="Century Gothic" panose="020B0502020202020204" pitchFamily="34" charset="0"/>
              </a:rPr>
              <a:t>AND</a:t>
            </a:r>
            <a:r>
              <a:rPr lang="en-US" sz="2200" b="0" dirty="0">
                <a:solidFill>
                  <a:schemeClr val="bg1"/>
                </a:solidFill>
                <a:latin typeface="Century Gothic" panose="020B0502020202020204" pitchFamily="34" charset="0"/>
              </a:rPr>
              <a:t> in the power of His might</a:t>
            </a:r>
          </a:p>
          <a:p>
            <a:pPr marL="514350" indent="-514350">
              <a:spcAft>
                <a:spcPts val="1200"/>
              </a:spcAft>
              <a:buFont typeface="+mj-lt"/>
              <a:buAutoNum type="arabicPeriod"/>
            </a:pPr>
            <a:r>
              <a:rPr lang="en-US" sz="2200" dirty="0">
                <a:solidFill>
                  <a:schemeClr val="bg1"/>
                </a:solidFill>
                <a:latin typeface="Century Gothic" panose="020B0502020202020204" pitchFamily="34" charset="0"/>
              </a:rPr>
              <a:t>The need:</a:t>
            </a:r>
            <a:r>
              <a:rPr lang="en-US" sz="2200" b="0" dirty="0">
                <a:solidFill>
                  <a:schemeClr val="bg1"/>
                </a:solidFill>
                <a:latin typeface="Century Gothic" panose="020B0502020202020204" pitchFamily="34" charset="0"/>
              </a:rPr>
              <a:t> put on the FULL armor </a:t>
            </a:r>
          </a:p>
          <a:p>
            <a:pPr marL="514350" indent="-514350">
              <a:spcAft>
                <a:spcPts val="1200"/>
              </a:spcAft>
              <a:buFont typeface="+mj-lt"/>
              <a:buAutoNum type="arabicPeriod"/>
            </a:pPr>
            <a:r>
              <a:rPr lang="en-US" sz="2200" dirty="0">
                <a:solidFill>
                  <a:schemeClr val="bg1"/>
                </a:solidFill>
                <a:latin typeface="Century Gothic" panose="020B0502020202020204" pitchFamily="34" charset="0"/>
              </a:rPr>
              <a:t>What the fiery darts reveal:</a:t>
            </a:r>
            <a:r>
              <a:rPr lang="en-US" sz="2200" b="0" dirty="0">
                <a:solidFill>
                  <a:schemeClr val="bg1"/>
                </a:solidFill>
                <a:latin typeface="Century Gothic" panose="020B0502020202020204" pitchFamily="34" charset="0"/>
              </a:rPr>
              <a:t> the devil is o</a:t>
            </a:r>
            <a:r>
              <a:rPr lang="en-US" sz="2200" b="0" dirty="0">
                <a:solidFill>
                  <a:srgbClr val="FF0000"/>
                </a:solidFill>
                <a:latin typeface="Century Gothic" panose="020B0502020202020204" pitchFamily="34" charset="0"/>
              </a:rPr>
              <a:t>utside</a:t>
            </a:r>
            <a:r>
              <a:rPr lang="en-US" sz="2200" b="0" dirty="0">
                <a:solidFill>
                  <a:schemeClr val="bg1"/>
                </a:solidFill>
                <a:latin typeface="Century Gothic" panose="020B0502020202020204" pitchFamily="34" charset="0"/>
              </a:rPr>
              <a:t> and those darts are only effective if they hit </a:t>
            </a:r>
            <a:r>
              <a:rPr lang="en-US" sz="2200" b="0" dirty="0">
                <a:solidFill>
                  <a:srgbClr val="FF0000"/>
                </a:solidFill>
                <a:latin typeface="Century Gothic" panose="020B0502020202020204" pitchFamily="34" charset="0"/>
              </a:rPr>
              <a:t>combustible </a:t>
            </a:r>
            <a:r>
              <a:rPr lang="en-US" sz="2200" b="0" dirty="0">
                <a:solidFill>
                  <a:schemeClr val="bg1"/>
                </a:solidFill>
                <a:latin typeface="Century Gothic" panose="020B0502020202020204" pitchFamily="34" charset="0"/>
              </a:rPr>
              <a:t>material</a:t>
            </a:r>
          </a:p>
          <a:p>
            <a:pPr marL="514350" indent="-514350">
              <a:spcAft>
                <a:spcPts val="1200"/>
              </a:spcAft>
              <a:buFont typeface="+mj-lt"/>
              <a:buAutoNum type="arabicPeriod"/>
            </a:pPr>
            <a:r>
              <a:rPr lang="en-US" sz="2200" dirty="0">
                <a:solidFill>
                  <a:schemeClr val="bg1"/>
                </a:solidFill>
                <a:latin typeface="Century Gothic" panose="020B0502020202020204" pitchFamily="34" charset="0"/>
              </a:rPr>
              <a:t>The Weak Spot: </a:t>
            </a:r>
            <a:r>
              <a:rPr lang="en-US" sz="2200" b="0" dirty="0">
                <a:solidFill>
                  <a:schemeClr val="bg1"/>
                </a:solidFill>
                <a:latin typeface="Century Gothic" panose="020B0502020202020204" pitchFamily="34" charset="0"/>
              </a:rPr>
              <a:t>Anger sets the stage for divisions, which in turn </a:t>
            </a:r>
            <a:r>
              <a:rPr lang="en-US" sz="2200" b="0" dirty="0">
                <a:solidFill>
                  <a:srgbClr val="FF0000"/>
                </a:solidFill>
                <a:latin typeface="Century Gothic" panose="020B0502020202020204" pitchFamily="34" charset="0"/>
              </a:rPr>
              <a:t>allows the devil to invade and destroy us from within</a:t>
            </a:r>
          </a:p>
        </p:txBody>
      </p:sp>
      <p:sp>
        <p:nvSpPr>
          <p:cNvPr id="2" name="Rectangle 1">
            <a:extLst>
              <a:ext uri="{FF2B5EF4-FFF2-40B4-BE49-F238E27FC236}">
                <a16:creationId xmlns:a16="http://schemas.microsoft.com/office/drawing/2014/main" id="{72B3CED7-30CB-EB42-89A5-6FAE90906CB8}"/>
              </a:ext>
            </a:extLst>
          </p:cNvPr>
          <p:cNvSpPr/>
          <p:nvPr/>
        </p:nvSpPr>
        <p:spPr bwMode="auto">
          <a:xfrm>
            <a:off x="1304365" y="765567"/>
            <a:ext cx="1231445" cy="3881848"/>
          </a:xfrm>
          <a:prstGeom prst="rect">
            <a:avLst/>
          </a:prstGeom>
          <a:gradFill flip="none" rotWithShape="1">
            <a:gsLst>
              <a:gs pos="50000">
                <a:srgbClr val="087CA8"/>
              </a:gs>
              <a:gs pos="0">
                <a:schemeClr val="accent1">
                  <a:shade val="30000"/>
                  <a:satMod val="115000"/>
                  <a:alpha val="0"/>
                </a:schemeClr>
              </a:gs>
              <a:gs pos="100000">
                <a:srgbClr val="00B0F0"/>
              </a:gs>
            </a:gsLst>
            <a:lin ang="0" scaled="1"/>
            <a:tileRect/>
          </a:gra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800" b="1" i="0" u="none" strike="noStrike" cap="none" normalizeH="0" baseline="0">
              <a:ln>
                <a:noFill/>
              </a:ln>
              <a:solidFill>
                <a:schemeClr val="tx1"/>
              </a:solidFill>
              <a:effectLst/>
              <a:latin typeface="Arial" pitchFamily="-107" charset="0"/>
            </a:endParaRPr>
          </a:p>
        </p:txBody>
      </p:sp>
    </p:spTree>
    <p:extLst>
      <p:ext uri="{BB962C8B-B14F-4D97-AF65-F5344CB8AC3E}">
        <p14:creationId xmlns:p14="http://schemas.microsoft.com/office/powerpoint/2010/main" val="990410473"/>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923B210-E967-8946-8B34-B650CFF675C6}"/>
              </a:ext>
            </a:extLst>
          </p:cNvPr>
          <p:cNvSpPr txBox="1"/>
          <p:nvPr/>
        </p:nvSpPr>
        <p:spPr>
          <a:xfrm>
            <a:off x="1464527" y="1525297"/>
            <a:ext cx="6214946" cy="1692771"/>
          </a:xfrm>
          <a:prstGeom prst="rect">
            <a:avLst/>
          </a:prstGeom>
          <a:noFill/>
        </p:spPr>
        <p:txBody>
          <a:bodyPr wrap="square" rtlCol="0">
            <a:spAutoFit/>
          </a:bodyPr>
          <a:lstStyle/>
          <a:p>
            <a:r>
              <a:rPr lang="en-US" sz="3600" dirty="0">
                <a:solidFill>
                  <a:srgbClr val="00B0F0"/>
                </a:solidFill>
                <a:latin typeface="Century Gothic" panose="020B0502020202020204" pitchFamily="34" charset="0"/>
              </a:rPr>
              <a:t>BE STRONG</a:t>
            </a:r>
            <a:r>
              <a:rPr lang="en-US" sz="3600" b="0" dirty="0">
                <a:solidFill>
                  <a:schemeClr val="bg1"/>
                </a:solidFill>
                <a:latin typeface="Century Gothic" panose="020B0502020202020204" pitchFamily="34" charset="0"/>
              </a:rPr>
              <a:t> in the Lord </a:t>
            </a:r>
            <a:r>
              <a:rPr lang="en-US" sz="3600" dirty="0">
                <a:solidFill>
                  <a:srgbClr val="00B0F0"/>
                </a:solidFill>
                <a:latin typeface="Century Gothic" panose="020B0502020202020204" pitchFamily="34" charset="0"/>
              </a:rPr>
              <a:t>and</a:t>
            </a:r>
            <a:r>
              <a:rPr lang="en-US" sz="3600" b="0" dirty="0">
                <a:solidFill>
                  <a:schemeClr val="bg1"/>
                </a:solidFill>
                <a:latin typeface="Century Gothic" panose="020B0502020202020204" pitchFamily="34" charset="0"/>
              </a:rPr>
              <a:t> </a:t>
            </a:r>
          </a:p>
          <a:p>
            <a:r>
              <a:rPr lang="en-US" sz="3600" b="0" dirty="0">
                <a:solidFill>
                  <a:schemeClr val="bg1"/>
                </a:solidFill>
                <a:latin typeface="Century Gothic" panose="020B0502020202020204" pitchFamily="34" charset="0"/>
              </a:rPr>
              <a:t>in the </a:t>
            </a:r>
            <a:r>
              <a:rPr lang="en-US" sz="3600" dirty="0">
                <a:solidFill>
                  <a:srgbClr val="00B0F0"/>
                </a:solidFill>
                <a:latin typeface="Century Gothic" panose="020B0502020202020204" pitchFamily="34" charset="0"/>
              </a:rPr>
              <a:t>POWER</a:t>
            </a:r>
            <a:r>
              <a:rPr lang="en-US" sz="3600" b="0" dirty="0">
                <a:solidFill>
                  <a:schemeClr val="bg1"/>
                </a:solidFill>
                <a:latin typeface="Century Gothic" panose="020B0502020202020204" pitchFamily="34" charset="0"/>
              </a:rPr>
              <a:t> of His might</a:t>
            </a:r>
            <a:r>
              <a:rPr lang="en-US" sz="3200" b="0" dirty="0">
                <a:solidFill>
                  <a:schemeClr val="bg1"/>
                </a:solidFill>
                <a:latin typeface="Century Gothic" panose="020B0502020202020204" pitchFamily="34" charset="0"/>
              </a:rPr>
              <a:t>.</a:t>
            </a:r>
            <a:r>
              <a:rPr lang="en-US" sz="3600" b="0" dirty="0">
                <a:solidFill>
                  <a:schemeClr val="bg1"/>
                </a:solidFill>
                <a:latin typeface="Century Gothic" panose="020B0502020202020204" pitchFamily="34" charset="0"/>
              </a:rPr>
              <a:t>  </a:t>
            </a:r>
          </a:p>
          <a:p>
            <a:r>
              <a:rPr lang="en-US" b="0" i="1" dirty="0">
                <a:solidFill>
                  <a:schemeClr val="bg1"/>
                </a:solidFill>
                <a:latin typeface="Century Gothic" panose="020B0502020202020204" pitchFamily="34" charset="0"/>
              </a:rPr>
              <a:t>Ephesians 6:10</a:t>
            </a:r>
            <a:endParaRPr lang="en-US" sz="3600" b="0" i="1" dirty="0">
              <a:solidFill>
                <a:schemeClr val="bg1"/>
              </a:solidFill>
              <a:latin typeface="Century Gothic" panose="020B0502020202020204" pitchFamily="34" charset="0"/>
            </a:endParaRPr>
          </a:p>
        </p:txBody>
      </p:sp>
    </p:spTree>
    <p:extLst>
      <p:ext uri="{BB962C8B-B14F-4D97-AF65-F5344CB8AC3E}">
        <p14:creationId xmlns:p14="http://schemas.microsoft.com/office/powerpoint/2010/main" val="3439750605"/>
      </p:ext>
    </p:extLst>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14FF5E7-30AF-7848-AE7A-97DA39206B9C}"/>
              </a:ext>
            </a:extLst>
          </p:cNvPr>
          <p:cNvSpPr txBox="1"/>
          <p:nvPr/>
        </p:nvSpPr>
        <p:spPr>
          <a:xfrm>
            <a:off x="364272" y="1017038"/>
            <a:ext cx="8675649" cy="3477875"/>
          </a:xfrm>
          <a:prstGeom prst="rect">
            <a:avLst/>
          </a:prstGeom>
          <a:noFill/>
        </p:spPr>
        <p:txBody>
          <a:bodyPr wrap="square" rtlCol="0">
            <a:spAutoFit/>
          </a:bodyPr>
          <a:lstStyle/>
          <a:p>
            <a:pPr>
              <a:spcAft>
                <a:spcPts val="1200"/>
              </a:spcAft>
            </a:pPr>
            <a:r>
              <a:rPr lang="en-US" u="sng" dirty="0">
                <a:solidFill>
                  <a:schemeClr val="bg1"/>
                </a:solidFill>
                <a:latin typeface="Century Gothic" panose="020B0502020202020204" pitchFamily="34" charset="0"/>
              </a:rPr>
              <a:t>Reflection and Application</a:t>
            </a:r>
          </a:p>
          <a:p>
            <a:pPr>
              <a:spcAft>
                <a:spcPts val="1200"/>
              </a:spcAft>
            </a:pPr>
            <a:r>
              <a:rPr lang="en-US" sz="2600" b="0" dirty="0">
                <a:solidFill>
                  <a:schemeClr val="bg1"/>
                </a:solidFill>
                <a:latin typeface="Century Gothic" panose="020B0502020202020204" pitchFamily="34" charset="0"/>
              </a:rPr>
              <a:t>a) Have we given room to the devil through anger?</a:t>
            </a:r>
          </a:p>
          <a:p>
            <a:pPr>
              <a:spcAft>
                <a:spcPts val="1200"/>
              </a:spcAft>
            </a:pPr>
            <a:r>
              <a:rPr lang="en-US" sz="2600" b="0" dirty="0">
                <a:solidFill>
                  <a:schemeClr val="bg1"/>
                </a:solidFill>
                <a:latin typeface="Century Gothic" panose="020B0502020202020204" pitchFamily="34" charset="0"/>
              </a:rPr>
              <a:t>b) Has our unity been breached?</a:t>
            </a:r>
          </a:p>
          <a:p>
            <a:pPr>
              <a:spcAft>
                <a:spcPts val="1200"/>
              </a:spcAft>
            </a:pPr>
            <a:r>
              <a:rPr lang="en-US" sz="2600" b="0" dirty="0">
                <a:solidFill>
                  <a:schemeClr val="bg1"/>
                </a:solidFill>
                <a:latin typeface="Century Gothic" panose="020B0502020202020204" pitchFamily="34" charset="0"/>
              </a:rPr>
              <a:t>c) Is prayer the driver </a:t>
            </a:r>
            <a:r>
              <a:rPr lang="en-US" sz="2600" b="0" dirty="0">
                <a:solidFill>
                  <a:srgbClr val="FF0000"/>
                </a:solidFill>
                <a:latin typeface="Century Gothic" panose="020B0502020202020204" pitchFamily="34" charset="0"/>
              </a:rPr>
              <a:t>for everything </a:t>
            </a:r>
            <a:r>
              <a:rPr lang="en-US" sz="2600" b="0" dirty="0">
                <a:solidFill>
                  <a:schemeClr val="bg1"/>
                </a:solidFill>
                <a:latin typeface="Century Gothic" panose="020B0502020202020204" pitchFamily="34" charset="0"/>
              </a:rPr>
              <a:t>we do?</a:t>
            </a:r>
          </a:p>
          <a:p>
            <a:r>
              <a:rPr lang="en-US" sz="2600" b="0" dirty="0">
                <a:solidFill>
                  <a:schemeClr val="bg1"/>
                </a:solidFill>
                <a:latin typeface="Century Gothic" panose="020B0502020202020204" pitchFamily="34" charset="0"/>
              </a:rPr>
              <a:t>d) Do we trust God fully</a:t>
            </a:r>
          </a:p>
          <a:p>
            <a:pPr lvl="1"/>
            <a:r>
              <a:rPr lang="en-US" sz="2400" b="0" i="1" dirty="0">
                <a:solidFill>
                  <a:schemeClr val="bg1"/>
                </a:solidFill>
                <a:latin typeface="Century Gothic" panose="020B0502020202020204" pitchFamily="34" charset="0"/>
              </a:rPr>
              <a:t>"Trust in the Lord with ALL your heart and lean NOT on your own understanding".</a:t>
            </a:r>
          </a:p>
        </p:txBody>
      </p:sp>
      <p:sp>
        <p:nvSpPr>
          <p:cNvPr id="5" name="TextBox 4">
            <a:extLst>
              <a:ext uri="{FF2B5EF4-FFF2-40B4-BE49-F238E27FC236}">
                <a16:creationId xmlns:a16="http://schemas.microsoft.com/office/drawing/2014/main" id="{2FCA001C-A70E-3E48-932A-4B1C4C7E28F2}"/>
              </a:ext>
            </a:extLst>
          </p:cNvPr>
          <p:cNvSpPr txBox="1"/>
          <p:nvPr/>
        </p:nvSpPr>
        <p:spPr>
          <a:xfrm>
            <a:off x="788018" y="276362"/>
            <a:ext cx="7434146" cy="646331"/>
          </a:xfrm>
          <a:prstGeom prst="rect">
            <a:avLst/>
          </a:prstGeom>
          <a:noFill/>
        </p:spPr>
        <p:txBody>
          <a:bodyPr wrap="square" rtlCol="0">
            <a:spAutoFit/>
          </a:bodyPr>
          <a:lstStyle/>
          <a:p>
            <a:r>
              <a:rPr lang="en-US" sz="2000" b="0" dirty="0">
                <a:solidFill>
                  <a:schemeClr val="bg1"/>
                </a:solidFill>
                <a:latin typeface="Century Gothic" panose="020B0502020202020204" pitchFamily="34" charset="0"/>
              </a:rPr>
              <a:t>"</a:t>
            </a:r>
            <a:r>
              <a:rPr lang="en-US" sz="2000" dirty="0">
                <a:solidFill>
                  <a:srgbClr val="00B0F0"/>
                </a:solidFill>
                <a:latin typeface="Century Gothic" panose="020B0502020202020204" pitchFamily="34" charset="0"/>
              </a:rPr>
              <a:t>BE STRONG</a:t>
            </a:r>
            <a:r>
              <a:rPr lang="en-US" sz="2000" b="0" dirty="0">
                <a:solidFill>
                  <a:schemeClr val="bg1"/>
                </a:solidFill>
                <a:latin typeface="Century Gothic" panose="020B0502020202020204" pitchFamily="34" charset="0"/>
              </a:rPr>
              <a:t> in the Lord </a:t>
            </a:r>
            <a:r>
              <a:rPr lang="en-US" sz="2000" dirty="0">
                <a:solidFill>
                  <a:srgbClr val="00B0F0"/>
                </a:solidFill>
                <a:latin typeface="Century Gothic" panose="020B0502020202020204" pitchFamily="34" charset="0"/>
              </a:rPr>
              <a:t>and</a:t>
            </a:r>
            <a:r>
              <a:rPr lang="en-US" sz="2000" b="0" dirty="0">
                <a:solidFill>
                  <a:schemeClr val="bg1"/>
                </a:solidFill>
                <a:latin typeface="Century Gothic" panose="020B0502020202020204" pitchFamily="34" charset="0"/>
              </a:rPr>
              <a:t> in the </a:t>
            </a:r>
            <a:r>
              <a:rPr lang="en-US" sz="2000" dirty="0">
                <a:solidFill>
                  <a:srgbClr val="00B0F0"/>
                </a:solidFill>
                <a:latin typeface="Century Gothic" panose="020B0502020202020204" pitchFamily="34" charset="0"/>
              </a:rPr>
              <a:t>POWER</a:t>
            </a:r>
            <a:r>
              <a:rPr lang="en-US" sz="2000" b="0" dirty="0">
                <a:solidFill>
                  <a:schemeClr val="bg1"/>
                </a:solidFill>
                <a:latin typeface="Century Gothic" panose="020B0502020202020204" pitchFamily="34" charset="0"/>
              </a:rPr>
              <a:t> of His might</a:t>
            </a:r>
            <a:r>
              <a:rPr lang="en-US" sz="1800" b="0" dirty="0">
                <a:solidFill>
                  <a:schemeClr val="bg1"/>
                </a:solidFill>
                <a:latin typeface="Century Gothic" panose="020B0502020202020204" pitchFamily="34" charset="0"/>
              </a:rPr>
              <a:t>.</a:t>
            </a:r>
            <a:r>
              <a:rPr lang="en-US" sz="2000" b="0" dirty="0">
                <a:solidFill>
                  <a:schemeClr val="bg1"/>
                </a:solidFill>
                <a:latin typeface="Century Gothic" panose="020B0502020202020204" pitchFamily="34" charset="0"/>
              </a:rPr>
              <a:t>"  </a:t>
            </a:r>
          </a:p>
          <a:p>
            <a:pPr algn="r"/>
            <a:r>
              <a:rPr lang="en-US" sz="1600" b="0" i="1" dirty="0">
                <a:solidFill>
                  <a:schemeClr val="bg1"/>
                </a:solidFill>
                <a:latin typeface="Century Gothic" panose="020B0502020202020204" pitchFamily="34" charset="0"/>
              </a:rPr>
              <a:t>Ephesians 6:10</a:t>
            </a:r>
            <a:endParaRPr lang="en-US" sz="2000" b="0" i="1" dirty="0">
              <a:solidFill>
                <a:schemeClr val="bg1"/>
              </a:solidFill>
              <a:latin typeface="Century Gothic" panose="020B0502020202020204" pitchFamily="34" charset="0"/>
            </a:endParaRPr>
          </a:p>
        </p:txBody>
      </p:sp>
    </p:spTree>
    <p:extLst>
      <p:ext uri="{BB962C8B-B14F-4D97-AF65-F5344CB8AC3E}">
        <p14:creationId xmlns:p14="http://schemas.microsoft.com/office/powerpoint/2010/main" val="2278388673"/>
      </p:ext>
    </p:extLst>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14FF5E7-30AF-7848-AE7A-97DA39206B9C}"/>
              </a:ext>
            </a:extLst>
          </p:cNvPr>
          <p:cNvSpPr txBox="1"/>
          <p:nvPr/>
        </p:nvSpPr>
        <p:spPr>
          <a:xfrm>
            <a:off x="364272" y="1017038"/>
            <a:ext cx="8675649" cy="2092881"/>
          </a:xfrm>
          <a:prstGeom prst="rect">
            <a:avLst/>
          </a:prstGeom>
          <a:noFill/>
        </p:spPr>
        <p:txBody>
          <a:bodyPr wrap="square" rtlCol="0">
            <a:spAutoFit/>
          </a:bodyPr>
          <a:lstStyle/>
          <a:p>
            <a:pPr>
              <a:spcAft>
                <a:spcPts val="1800"/>
              </a:spcAft>
            </a:pPr>
            <a:r>
              <a:rPr lang="en-US" i="1" u="sng" dirty="0">
                <a:solidFill>
                  <a:schemeClr val="bg1"/>
                </a:solidFill>
                <a:latin typeface="Century Gothic" panose="020B0502020202020204" pitchFamily="34" charset="0"/>
              </a:rPr>
              <a:t>Personal Observations</a:t>
            </a:r>
            <a:endParaRPr lang="en-US" i="1" dirty="0">
              <a:solidFill>
                <a:schemeClr val="bg1"/>
              </a:solidFill>
              <a:latin typeface="Century Gothic" panose="020B0502020202020204" pitchFamily="34" charset="0"/>
            </a:endParaRPr>
          </a:p>
          <a:p>
            <a:pPr marL="342900" indent="-342900">
              <a:spcAft>
                <a:spcPts val="1800"/>
              </a:spcAft>
              <a:buFont typeface="Arial" panose="020B0604020202020204" pitchFamily="34" charset="0"/>
              <a:buChar char="•"/>
            </a:pPr>
            <a:r>
              <a:rPr lang="en-US" sz="2400" b="0" dirty="0">
                <a:solidFill>
                  <a:schemeClr val="bg1"/>
                </a:solidFill>
                <a:latin typeface="Century Gothic" panose="020B0502020202020204" pitchFamily="34" charset="0"/>
              </a:rPr>
              <a:t>What TOWHAWAII already has.</a:t>
            </a:r>
          </a:p>
          <a:p>
            <a:pPr marL="342900" indent="-342900">
              <a:spcAft>
                <a:spcPts val="1800"/>
              </a:spcAft>
              <a:buFont typeface="Arial" panose="020B0604020202020204" pitchFamily="34" charset="0"/>
              <a:buChar char="•"/>
            </a:pPr>
            <a:r>
              <a:rPr lang="en-US" sz="2400" b="0" dirty="0">
                <a:solidFill>
                  <a:schemeClr val="bg1"/>
                </a:solidFill>
                <a:latin typeface="Century Gothic" panose="020B0502020202020204" pitchFamily="34" charset="0"/>
              </a:rPr>
              <a:t>Whoever controls the timing most likely determines the outcome.</a:t>
            </a:r>
          </a:p>
        </p:txBody>
      </p:sp>
      <p:sp>
        <p:nvSpPr>
          <p:cNvPr id="5" name="TextBox 4">
            <a:extLst>
              <a:ext uri="{FF2B5EF4-FFF2-40B4-BE49-F238E27FC236}">
                <a16:creationId xmlns:a16="http://schemas.microsoft.com/office/drawing/2014/main" id="{CFA33CF0-3FB4-8142-85EB-D07F7138114E}"/>
              </a:ext>
            </a:extLst>
          </p:cNvPr>
          <p:cNvSpPr txBox="1"/>
          <p:nvPr/>
        </p:nvSpPr>
        <p:spPr>
          <a:xfrm>
            <a:off x="788018" y="276362"/>
            <a:ext cx="7434146" cy="646331"/>
          </a:xfrm>
          <a:prstGeom prst="rect">
            <a:avLst/>
          </a:prstGeom>
          <a:noFill/>
        </p:spPr>
        <p:txBody>
          <a:bodyPr wrap="square" rtlCol="0">
            <a:spAutoFit/>
          </a:bodyPr>
          <a:lstStyle/>
          <a:p>
            <a:r>
              <a:rPr lang="en-US" sz="2000" b="0" dirty="0">
                <a:solidFill>
                  <a:schemeClr val="bg1"/>
                </a:solidFill>
                <a:latin typeface="Century Gothic" panose="020B0502020202020204" pitchFamily="34" charset="0"/>
              </a:rPr>
              <a:t>"</a:t>
            </a:r>
            <a:r>
              <a:rPr lang="en-US" sz="2000" dirty="0">
                <a:solidFill>
                  <a:srgbClr val="00B0F0"/>
                </a:solidFill>
                <a:latin typeface="Century Gothic" panose="020B0502020202020204" pitchFamily="34" charset="0"/>
              </a:rPr>
              <a:t>BE STRONG</a:t>
            </a:r>
            <a:r>
              <a:rPr lang="en-US" sz="2000" b="0" dirty="0">
                <a:solidFill>
                  <a:schemeClr val="bg1"/>
                </a:solidFill>
                <a:latin typeface="Century Gothic" panose="020B0502020202020204" pitchFamily="34" charset="0"/>
              </a:rPr>
              <a:t> in the Lord </a:t>
            </a:r>
            <a:r>
              <a:rPr lang="en-US" sz="2000" dirty="0">
                <a:solidFill>
                  <a:srgbClr val="00B0F0"/>
                </a:solidFill>
                <a:latin typeface="Century Gothic" panose="020B0502020202020204" pitchFamily="34" charset="0"/>
              </a:rPr>
              <a:t>and</a:t>
            </a:r>
            <a:r>
              <a:rPr lang="en-US" sz="2000" b="0" dirty="0">
                <a:solidFill>
                  <a:schemeClr val="bg1"/>
                </a:solidFill>
                <a:latin typeface="Century Gothic" panose="020B0502020202020204" pitchFamily="34" charset="0"/>
              </a:rPr>
              <a:t> in the </a:t>
            </a:r>
            <a:r>
              <a:rPr lang="en-US" sz="2000" dirty="0">
                <a:solidFill>
                  <a:srgbClr val="00B0F0"/>
                </a:solidFill>
                <a:latin typeface="Century Gothic" panose="020B0502020202020204" pitchFamily="34" charset="0"/>
              </a:rPr>
              <a:t>POWER</a:t>
            </a:r>
            <a:r>
              <a:rPr lang="en-US" sz="2000" b="0" dirty="0">
                <a:solidFill>
                  <a:schemeClr val="bg1"/>
                </a:solidFill>
                <a:latin typeface="Century Gothic" panose="020B0502020202020204" pitchFamily="34" charset="0"/>
              </a:rPr>
              <a:t> of His might</a:t>
            </a:r>
            <a:r>
              <a:rPr lang="en-US" sz="1800" b="0" dirty="0">
                <a:solidFill>
                  <a:schemeClr val="bg1"/>
                </a:solidFill>
                <a:latin typeface="Century Gothic" panose="020B0502020202020204" pitchFamily="34" charset="0"/>
              </a:rPr>
              <a:t>.</a:t>
            </a:r>
            <a:r>
              <a:rPr lang="en-US" sz="2000" b="0" dirty="0">
                <a:solidFill>
                  <a:schemeClr val="bg1"/>
                </a:solidFill>
                <a:latin typeface="Century Gothic" panose="020B0502020202020204" pitchFamily="34" charset="0"/>
              </a:rPr>
              <a:t>"  </a:t>
            </a:r>
          </a:p>
          <a:p>
            <a:pPr algn="r"/>
            <a:r>
              <a:rPr lang="en-US" sz="1600" b="0" i="1" dirty="0">
                <a:solidFill>
                  <a:schemeClr val="bg1"/>
                </a:solidFill>
                <a:latin typeface="Century Gothic" panose="020B0502020202020204" pitchFamily="34" charset="0"/>
              </a:rPr>
              <a:t>Ephesians 6:10</a:t>
            </a:r>
            <a:endParaRPr lang="en-US" sz="2000" b="0" i="1" dirty="0">
              <a:solidFill>
                <a:schemeClr val="bg1"/>
              </a:solidFill>
              <a:latin typeface="Century Gothic" panose="020B0502020202020204" pitchFamily="34" charset="0"/>
            </a:endParaRPr>
          </a:p>
        </p:txBody>
      </p:sp>
    </p:spTree>
    <p:extLst>
      <p:ext uri="{BB962C8B-B14F-4D97-AF65-F5344CB8AC3E}">
        <p14:creationId xmlns:p14="http://schemas.microsoft.com/office/powerpoint/2010/main" val="2267573711"/>
      </p:ext>
    </p:extLst>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14FF5E7-30AF-7848-AE7A-97DA39206B9C}"/>
              </a:ext>
            </a:extLst>
          </p:cNvPr>
          <p:cNvSpPr txBox="1"/>
          <p:nvPr/>
        </p:nvSpPr>
        <p:spPr>
          <a:xfrm>
            <a:off x="364272" y="1017038"/>
            <a:ext cx="8675649" cy="3662541"/>
          </a:xfrm>
          <a:prstGeom prst="rect">
            <a:avLst/>
          </a:prstGeom>
          <a:noFill/>
        </p:spPr>
        <p:txBody>
          <a:bodyPr wrap="square" rtlCol="0">
            <a:spAutoFit/>
          </a:bodyPr>
          <a:lstStyle/>
          <a:p>
            <a:pPr>
              <a:spcAft>
                <a:spcPts val="1800"/>
              </a:spcAft>
            </a:pPr>
            <a:r>
              <a:rPr lang="en-US" i="1" u="sng" dirty="0">
                <a:solidFill>
                  <a:schemeClr val="bg1"/>
                </a:solidFill>
                <a:latin typeface="Century Gothic" panose="020B0502020202020204" pitchFamily="34" charset="0"/>
              </a:rPr>
              <a:t>Personal Observations</a:t>
            </a:r>
            <a:endParaRPr lang="en-US" i="1" dirty="0">
              <a:solidFill>
                <a:schemeClr val="bg1"/>
              </a:solidFill>
              <a:latin typeface="Century Gothic" panose="020B0502020202020204" pitchFamily="34" charset="0"/>
            </a:endParaRPr>
          </a:p>
          <a:p>
            <a:pPr marL="342900" indent="-342900">
              <a:spcAft>
                <a:spcPts val="1800"/>
              </a:spcAft>
              <a:buFont typeface="Arial" panose="020B0604020202020204" pitchFamily="34" charset="0"/>
              <a:buChar char="•"/>
            </a:pPr>
            <a:r>
              <a:rPr lang="en-US" sz="2400" b="0" dirty="0">
                <a:solidFill>
                  <a:schemeClr val="bg1"/>
                </a:solidFill>
                <a:latin typeface="Century Gothic" panose="020B0502020202020204" pitchFamily="34" charset="0"/>
              </a:rPr>
              <a:t>On the evil day, Jesus used silence and open-ended answers as weapons to set a process in motion.</a:t>
            </a:r>
          </a:p>
          <a:p>
            <a:pPr marL="571500" lvl="1" indent="-285750">
              <a:buFont typeface="Arial" panose="020B0604020202020204" pitchFamily="34" charset="0"/>
              <a:buChar char="•"/>
            </a:pPr>
            <a:r>
              <a:rPr lang="en-US" sz="1800" b="0" dirty="0">
                <a:solidFill>
                  <a:schemeClr val="bg1"/>
                </a:solidFill>
              </a:rPr>
              <a:t>John 14:30 –– </a:t>
            </a:r>
            <a:r>
              <a:rPr lang="en-US" sz="1800" dirty="0">
                <a:solidFill>
                  <a:srgbClr val="00B0F0"/>
                </a:solidFill>
              </a:rPr>
              <a:t>I will not speak much more</a:t>
            </a:r>
            <a:r>
              <a:rPr lang="en-US" sz="1800" b="0" dirty="0">
                <a:solidFill>
                  <a:schemeClr val="bg1"/>
                </a:solidFill>
              </a:rPr>
              <a:t> with you, for the ruler of the world is coming, and he has nothing in </a:t>
            </a:r>
            <a:r>
              <a:rPr lang="en-US" sz="1800" b="0" i="1" dirty="0">
                <a:solidFill>
                  <a:schemeClr val="bg1"/>
                </a:solidFill>
              </a:rPr>
              <a:t>regard to</a:t>
            </a:r>
            <a:r>
              <a:rPr lang="en-US" sz="1800" b="0" dirty="0">
                <a:solidFill>
                  <a:schemeClr val="bg1"/>
                </a:solidFill>
              </a:rPr>
              <a:t> Me</a:t>
            </a:r>
          </a:p>
          <a:p>
            <a:pPr marL="285750"/>
            <a:r>
              <a:rPr lang="en-US" sz="1800" b="0" dirty="0">
                <a:solidFill>
                  <a:schemeClr val="bg1"/>
                </a:solidFill>
              </a:rPr>
              <a:t> </a:t>
            </a:r>
          </a:p>
          <a:p>
            <a:pPr marL="571500" lvl="1" indent="-285750">
              <a:buFont typeface="Arial" panose="020B0604020202020204" pitchFamily="34" charset="0"/>
              <a:buChar char="•"/>
            </a:pPr>
            <a:r>
              <a:rPr lang="en-US" sz="1800" b="0" dirty="0">
                <a:solidFill>
                  <a:schemeClr val="bg1"/>
                </a:solidFill>
              </a:rPr>
              <a:t>Matthew 27:12-14 –– When the leading priests and the older Jewish leaders accused Jesus, </a:t>
            </a:r>
            <a:r>
              <a:rPr lang="en-US" sz="1800" dirty="0">
                <a:solidFill>
                  <a:srgbClr val="00B0F0"/>
                </a:solidFill>
              </a:rPr>
              <a:t>He said nothing.</a:t>
            </a:r>
            <a:r>
              <a:rPr lang="en-US" sz="1800" b="0" dirty="0">
                <a:solidFill>
                  <a:schemeClr val="bg1"/>
                </a:solidFill>
              </a:rPr>
              <a:t> So Pilate said to Jesus, "You hear these people accusing you of all these things. Why don't you answer?" But</a:t>
            </a:r>
            <a:r>
              <a:rPr lang="en-US" sz="1800" dirty="0">
                <a:solidFill>
                  <a:srgbClr val="00B0F0"/>
                </a:solidFill>
              </a:rPr>
              <a:t> Jesus said nothing</a:t>
            </a:r>
            <a:r>
              <a:rPr lang="en-US" sz="1800" b="0" dirty="0">
                <a:solidFill>
                  <a:schemeClr val="bg1"/>
                </a:solidFill>
              </a:rPr>
              <a:t> to answer Pilate. Pilate was very surprised at this.</a:t>
            </a:r>
          </a:p>
        </p:txBody>
      </p:sp>
      <p:sp>
        <p:nvSpPr>
          <p:cNvPr id="5" name="TextBox 4">
            <a:extLst>
              <a:ext uri="{FF2B5EF4-FFF2-40B4-BE49-F238E27FC236}">
                <a16:creationId xmlns:a16="http://schemas.microsoft.com/office/drawing/2014/main" id="{CFA33CF0-3FB4-8142-85EB-D07F7138114E}"/>
              </a:ext>
            </a:extLst>
          </p:cNvPr>
          <p:cNvSpPr txBox="1"/>
          <p:nvPr/>
        </p:nvSpPr>
        <p:spPr>
          <a:xfrm>
            <a:off x="788018" y="276362"/>
            <a:ext cx="7434146" cy="646331"/>
          </a:xfrm>
          <a:prstGeom prst="rect">
            <a:avLst/>
          </a:prstGeom>
          <a:noFill/>
        </p:spPr>
        <p:txBody>
          <a:bodyPr wrap="square" rtlCol="0">
            <a:spAutoFit/>
          </a:bodyPr>
          <a:lstStyle/>
          <a:p>
            <a:r>
              <a:rPr lang="en-US" sz="2000" b="0" dirty="0">
                <a:solidFill>
                  <a:schemeClr val="bg1"/>
                </a:solidFill>
                <a:latin typeface="Century Gothic" panose="020B0502020202020204" pitchFamily="34" charset="0"/>
              </a:rPr>
              <a:t>"</a:t>
            </a:r>
            <a:r>
              <a:rPr lang="en-US" sz="2000" dirty="0">
                <a:solidFill>
                  <a:srgbClr val="00B0F0"/>
                </a:solidFill>
                <a:latin typeface="Century Gothic" panose="020B0502020202020204" pitchFamily="34" charset="0"/>
              </a:rPr>
              <a:t>BE STRONG</a:t>
            </a:r>
            <a:r>
              <a:rPr lang="en-US" sz="2000" b="0" dirty="0">
                <a:solidFill>
                  <a:schemeClr val="bg1"/>
                </a:solidFill>
                <a:latin typeface="Century Gothic" panose="020B0502020202020204" pitchFamily="34" charset="0"/>
              </a:rPr>
              <a:t> in the Lord </a:t>
            </a:r>
            <a:r>
              <a:rPr lang="en-US" sz="2000" dirty="0">
                <a:solidFill>
                  <a:srgbClr val="00B0F0"/>
                </a:solidFill>
                <a:latin typeface="Century Gothic" panose="020B0502020202020204" pitchFamily="34" charset="0"/>
              </a:rPr>
              <a:t>and</a:t>
            </a:r>
            <a:r>
              <a:rPr lang="en-US" sz="2000" b="0" dirty="0">
                <a:solidFill>
                  <a:schemeClr val="bg1"/>
                </a:solidFill>
                <a:latin typeface="Century Gothic" panose="020B0502020202020204" pitchFamily="34" charset="0"/>
              </a:rPr>
              <a:t> in the </a:t>
            </a:r>
            <a:r>
              <a:rPr lang="en-US" sz="2000" dirty="0">
                <a:solidFill>
                  <a:srgbClr val="00B0F0"/>
                </a:solidFill>
                <a:latin typeface="Century Gothic" panose="020B0502020202020204" pitchFamily="34" charset="0"/>
              </a:rPr>
              <a:t>POWER</a:t>
            </a:r>
            <a:r>
              <a:rPr lang="en-US" sz="2000" b="0" dirty="0">
                <a:solidFill>
                  <a:schemeClr val="bg1"/>
                </a:solidFill>
                <a:latin typeface="Century Gothic" panose="020B0502020202020204" pitchFamily="34" charset="0"/>
              </a:rPr>
              <a:t> of His might</a:t>
            </a:r>
            <a:r>
              <a:rPr lang="en-US" sz="1800" b="0" dirty="0">
                <a:solidFill>
                  <a:schemeClr val="bg1"/>
                </a:solidFill>
                <a:latin typeface="Century Gothic" panose="020B0502020202020204" pitchFamily="34" charset="0"/>
              </a:rPr>
              <a:t>.</a:t>
            </a:r>
            <a:r>
              <a:rPr lang="en-US" sz="2000" b="0" dirty="0">
                <a:solidFill>
                  <a:schemeClr val="bg1"/>
                </a:solidFill>
                <a:latin typeface="Century Gothic" panose="020B0502020202020204" pitchFamily="34" charset="0"/>
              </a:rPr>
              <a:t>"  </a:t>
            </a:r>
          </a:p>
          <a:p>
            <a:pPr algn="r"/>
            <a:r>
              <a:rPr lang="en-US" sz="1600" b="0" i="1" dirty="0">
                <a:solidFill>
                  <a:schemeClr val="bg1"/>
                </a:solidFill>
                <a:latin typeface="Century Gothic" panose="020B0502020202020204" pitchFamily="34" charset="0"/>
              </a:rPr>
              <a:t>Ephesians 6:10</a:t>
            </a:r>
            <a:endParaRPr lang="en-US" sz="2000" b="0" i="1" dirty="0">
              <a:solidFill>
                <a:schemeClr val="bg1"/>
              </a:solidFill>
              <a:latin typeface="Century Gothic" panose="020B0502020202020204" pitchFamily="34" charset="0"/>
            </a:endParaRPr>
          </a:p>
        </p:txBody>
      </p:sp>
    </p:spTree>
    <p:extLst>
      <p:ext uri="{BB962C8B-B14F-4D97-AF65-F5344CB8AC3E}">
        <p14:creationId xmlns:p14="http://schemas.microsoft.com/office/powerpoint/2010/main" val="2961947595"/>
      </p:ext>
    </p:extLst>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5361" name="Group 3"/>
          <p:cNvGrpSpPr>
            <a:grpSpLocks/>
          </p:cNvGrpSpPr>
          <p:nvPr/>
        </p:nvGrpSpPr>
        <p:grpSpPr bwMode="auto">
          <a:xfrm>
            <a:off x="204788" y="573088"/>
            <a:ext cx="8734425" cy="3997325"/>
            <a:chOff x="0" y="891"/>
            <a:chExt cx="5710" cy="2613"/>
          </a:xfrm>
        </p:grpSpPr>
        <p:grpSp>
          <p:nvGrpSpPr>
            <p:cNvPr id="15362" name="Group 4"/>
            <p:cNvGrpSpPr>
              <a:grpSpLocks/>
            </p:cNvGrpSpPr>
            <p:nvPr/>
          </p:nvGrpSpPr>
          <p:grpSpPr bwMode="auto">
            <a:xfrm>
              <a:off x="5222" y="2440"/>
              <a:ext cx="488" cy="883"/>
              <a:chOff x="5166" y="2575"/>
              <a:chExt cx="488" cy="1118"/>
            </a:xfrm>
          </p:grpSpPr>
          <p:grpSp>
            <p:nvGrpSpPr>
              <p:cNvPr id="15395" name="Group 5"/>
              <p:cNvGrpSpPr>
                <a:grpSpLocks/>
              </p:cNvGrpSpPr>
              <p:nvPr/>
            </p:nvGrpSpPr>
            <p:grpSpPr bwMode="auto">
              <a:xfrm>
                <a:off x="5166" y="3367"/>
                <a:ext cx="488" cy="326"/>
                <a:chOff x="5166" y="3367"/>
                <a:chExt cx="488" cy="326"/>
              </a:xfrm>
            </p:grpSpPr>
            <p:sp>
              <p:nvSpPr>
                <p:cNvPr id="77" name="Freeform 6"/>
                <p:cNvSpPr>
                  <a:spLocks noChangeArrowheads="1"/>
                </p:cNvSpPr>
                <p:nvPr/>
              </p:nvSpPr>
              <p:spPr bwMode="auto">
                <a:xfrm>
                  <a:off x="5579" y="3370"/>
                  <a:ext cx="75" cy="194"/>
                </a:xfrm>
                <a:custGeom>
                  <a:avLst/>
                  <a:gdLst>
                    <a:gd name="T0" fmla="*/ 1 w 336"/>
                    <a:gd name="T1" fmla="*/ 0 h 869"/>
                    <a:gd name="T2" fmla="*/ 2 w 336"/>
                    <a:gd name="T3" fmla="*/ 0 h 869"/>
                    <a:gd name="T4" fmla="*/ 2 w 336"/>
                    <a:gd name="T5" fmla="*/ 1 h 869"/>
                    <a:gd name="T6" fmla="*/ 2 w 336"/>
                    <a:gd name="T7" fmla="*/ 4 h 869"/>
                    <a:gd name="T8" fmla="*/ 3 w 336"/>
                    <a:gd name="T9" fmla="*/ 4 h 869"/>
                    <a:gd name="T10" fmla="*/ 3 w 336"/>
                    <a:gd name="T11" fmla="*/ 5 h 869"/>
                    <a:gd name="T12" fmla="*/ 3 w 336"/>
                    <a:gd name="T13" fmla="*/ 5 h 869"/>
                    <a:gd name="T14" fmla="*/ 3 w 336"/>
                    <a:gd name="T15" fmla="*/ 6 h 869"/>
                    <a:gd name="T16" fmla="*/ 3 w 336"/>
                    <a:gd name="T17" fmla="*/ 6 h 869"/>
                    <a:gd name="T18" fmla="*/ 4 w 336"/>
                    <a:gd name="T19" fmla="*/ 5 h 869"/>
                    <a:gd name="T20" fmla="*/ 4 w 336"/>
                    <a:gd name="T21" fmla="*/ 5 h 869"/>
                    <a:gd name="T22" fmla="*/ 4 w 336"/>
                    <a:gd name="T23" fmla="*/ 6 h 869"/>
                    <a:gd name="T24" fmla="*/ 3 w 336"/>
                    <a:gd name="T25" fmla="*/ 6 h 869"/>
                    <a:gd name="T26" fmla="*/ 3 w 336"/>
                    <a:gd name="T27" fmla="*/ 7 h 869"/>
                    <a:gd name="T28" fmla="*/ 3 w 336"/>
                    <a:gd name="T29" fmla="*/ 7 h 869"/>
                    <a:gd name="T30" fmla="*/ 2 w 336"/>
                    <a:gd name="T31" fmla="*/ 8 h 869"/>
                    <a:gd name="T32" fmla="*/ 2 w 336"/>
                    <a:gd name="T33" fmla="*/ 8 h 869"/>
                    <a:gd name="T34" fmla="*/ 2 w 336"/>
                    <a:gd name="T35" fmla="*/ 8 h 869"/>
                    <a:gd name="T36" fmla="*/ 2 w 336"/>
                    <a:gd name="T37" fmla="*/ 9 h 869"/>
                    <a:gd name="T38" fmla="*/ 2 w 336"/>
                    <a:gd name="T39" fmla="*/ 9 h 869"/>
                    <a:gd name="T40" fmla="*/ 2 w 336"/>
                    <a:gd name="T41" fmla="*/ 9 h 869"/>
                    <a:gd name="T42" fmla="*/ 2 w 336"/>
                    <a:gd name="T43" fmla="*/ 10 h 869"/>
                    <a:gd name="T44" fmla="*/ 1 w 336"/>
                    <a:gd name="T45" fmla="*/ 10 h 869"/>
                    <a:gd name="T46" fmla="*/ 1 w 336"/>
                    <a:gd name="T47" fmla="*/ 10 h 869"/>
                    <a:gd name="T48" fmla="*/ 0 w 336"/>
                    <a:gd name="T49" fmla="*/ 9 h 869"/>
                    <a:gd name="T50" fmla="*/ 0 w 336"/>
                    <a:gd name="T51" fmla="*/ 9 h 869"/>
                    <a:gd name="T52" fmla="*/ 0 w 336"/>
                    <a:gd name="T53" fmla="*/ 9 h 869"/>
                    <a:gd name="T54" fmla="*/ 1 w 336"/>
                    <a:gd name="T55" fmla="*/ 9 h 869"/>
                    <a:gd name="T56" fmla="*/ 1 w 336"/>
                    <a:gd name="T57" fmla="*/ 8 h 869"/>
                    <a:gd name="T58" fmla="*/ 1 w 336"/>
                    <a:gd name="T59" fmla="*/ 8 h 869"/>
                    <a:gd name="T60" fmla="*/ 1 w 336"/>
                    <a:gd name="T61" fmla="*/ 8 h 869"/>
                    <a:gd name="T62" fmla="*/ 0 w 336"/>
                    <a:gd name="T63" fmla="*/ 7 h 869"/>
                    <a:gd name="T64" fmla="*/ 0 w 336"/>
                    <a:gd name="T65" fmla="*/ 7 h 869"/>
                    <a:gd name="T66" fmla="*/ 0 w 336"/>
                    <a:gd name="T67" fmla="*/ 7 h 869"/>
                    <a:gd name="T68" fmla="*/ 0 w 336"/>
                    <a:gd name="T69" fmla="*/ 6 h 869"/>
                    <a:gd name="T70" fmla="*/ 0 w 336"/>
                    <a:gd name="T71" fmla="*/ 6 h 869"/>
                    <a:gd name="T72" fmla="*/ 0 w 336"/>
                    <a:gd name="T73" fmla="*/ 6 h 869"/>
                    <a:gd name="T74" fmla="*/ 0 w 336"/>
                    <a:gd name="T75" fmla="*/ 6 h 869"/>
                    <a:gd name="T76" fmla="*/ 1 w 336"/>
                    <a:gd name="T77" fmla="*/ 6 h 869"/>
                    <a:gd name="T78" fmla="*/ 1 w 336"/>
                    <a:gd name="T79" fmla="*/ 6 h 869"/>
                    <a:gd name="T80" fmla="*/ 1 w 336"/>
                    <a:gd name="T81" fmla="*/ 4 h 869"/>
                    <a:gd name="T82" fmla="*/ 1 w 336"/>
                    <a:gd name="T83" fmla="*/ 4 h 869"/>
                    <a:gd name="T84" fmla="*/ 1 w 336"/>
                    <a:gd name="T85" fmla="*/ 4 h 869"/>
                    <a:gd name="T86" fmla="*/ 1 w 336"/>
                    <a:gd name="T87" fmla="*/ 3 h 869"/>
                    <a:gd name="T88" fmla="*/ 1 w 336"/>
                    <a:gd name="T89" fmla="*/ 2 h 869"/>
                    <a:gd name="T90" fmla="*/ 1 w 336"/>
                    <a:gd name="T91" fmla="*/ 1 h 869"/>
                    <a:gd name="T92" fmla="*/ 1 w 336"/>
                    <a:gd name="T93" fmla="*/ 0 h 869"/>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336"/>
                    <a:gd name="T142" fmla="*/ 0 h 869"/>
                    <a:gd name="T143" fmla="*/ 336 w 336"/>
                    <a:gd name="T144" fmla="*/ 869 h 869"/>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336" h="869">
                      <a:moveTo>
                        <a:pt x="106" y="11"/>
                      </a:moveTo>
                      <a:lnTo>
                        <a:pt x="142" y="0"/>
                      </a:lnTo>
                      <a:lnTo>
                        <a:pt x="202" y="94"/>
                      </a:lnTo>
                      <a:lnTo>
                        <a:pt x="193" y="374"/>
                      </a:lnTo>
                      <a:lnTo>
                        <a:pt x="237" y="374"/>
                      </a:lnTo>
                      <a:lnTo>
                        <a:pt x="244" y="410"/>
                      </a:lnTo>
                      <a:lnTo>
                        <a:pt x="259" y="470"/>
                      </a:lnTo>
                      <a:lnTo>
                        <a:pt x="267" y="506"/>
                      </a:lnTo>
                      <a:lnTo>
                        <a:pt x="302" y="492"/>
                      </a:lnTo>
                      <a:lnTo>
                        <a:pt x="326" y="435"/>
                      </a:lnTo>
                      <a:lnTo>
                        <a:pt x="335" y="470"/>
                      </a:lnTo>
                      <a:lnTo>
                        <a:pt x="318" y="519"/>
                      </a:lnTo>
                      <a:lnTo>
                        <a:pt x="302" y="553"/>
                      </a:lnTo>
                      <a:lnTo>
                        <a:pt x="294" y="627"/>
                      </a:lnTo>
                      <a:lnTo>
                        <a:pt x="254" y="662"/>
                      </a:lnTo>
                      <a:lnTo>
                        <a:pt x="228" y="676"/>
                      </a:lnTo>
                      <a:lnTo>
                        <a:pt x="193" y="711"/>
                      </a:lnTo>
                      <a:lnTo>
                        <a:pt x="185" y="747"/>
                      </a:lnTo>
                      <a:lnTo>
                        <a:pt x="193" y="787"/>
                      </a:lnTo>
                      <a:lnTo>
                        <a:pt x="202" y="820"/>
                      </a:lnTo>
                      <a:lnTo>
                        <a:pt x="157" y="841"/>
                      </a:lnTo>
                      <a:lnTo>
                        <a:pt x="133" y="854"/>
                      </a:lnTo>
                      <a:lnTo>
                        <a:pt x="106" y="868"/>
                      </a:lnTo>
                      <a:lnTo>
                        <a:pt x="90" y="854"/>
                      </a:lnTo>
                      <a:lnTo>
                        <a:pt x="50" y="841"/>
                      </a:lnTo>
                      <a:lnTo>
                        <a:pt x="32" y="820"/>
                      </a:lnTo>
                      <a:lnTo>
                        <a:pt x="50" y="794"/>
                      </a:lnTo>
                      <a:lnTo>
                        <a:pt x="85" y="787"/>
                      </a:lnTo>
                      <a:lnTo>
                        <a:pt x="106" y="725"/>
                      </a:lnTo>
                      <a:lnTo>
                        <a:pt x="106" y="698"/>
                      </a:lnTo>
                      <a:lnTo>
                        <a:pt x="85" y="676"/>
                      </a:lnTo>
                      <a:lnTo>
                        <a:pt x="50" y="636"/>
                      </a:lnTo>
                      <a:lnTo>
                        <a:pt x="23" y="636"/>
                      </a:lnTo>
                      <a:lnTo>
                        <a:pt x="7" y="627"/>
                      </a:lnTo>
                      <a:lnTo>
                        <a:pt x="0" y="588"/>
                      </a:lnTo>
                      <a:lnTo>
                        <a:pt x="7" y="565"/>
                      </a:lnTo>
                      <a:lnTo>
                        <a:pt x="23" y="565"/>
                      </a:lnTo>
                      <a:lnTo>
                        <a:pt x="50" y="553"/>
                      </a:lnTo>
                      <a:lnTo>
                        <a:pt x="85" y="519"/>
                      </a:lnTo>
                      <a:lnTo>
                        <a:pt x="98" y="506"/>
                      </a:lnTo>
                      <a:lnTo>
                        <a:pt x="115" y="374"/>
                      </a:lnTo>
                      <a:lnTo>
                        <a:pt x="98" y="335"/>
                      </a:lnTo>
                      <a:lnTo>
                        <a:pt x="76" y="313"/>
                      </a:lnTo>
                      <a:lnTo>
                        <a:pt x="68" y="239"/>
                      </a:lnTo>
                      <a:lnTo>
                        <a:pt x="76" y="169"/>
                      </a:lnTo>
                      <a:lnTo>
                        <a:pt x="85" y="120"/>
                      </a:lnTo>
                      <a:lnTo>
                        <a:pt x="106" y="11"/>
                      </a:lnTo>
                    </a:path>
                  </a:pathLst>
                </a:custGeom>
                <a:gradFill rotWithShape="0">
                  <a:gsLst>
                    <a:gs pos="0">
                      <a:srgbClr val="6D8AA7"/>
                    </a:gs>
                    <a:gs pos="50000">
                      <a:srgbClr val="003366"/>
                    </a:gs>
                    <a:gs pos="100000">
                      <a:srgbClr val="6D8AA7"/>
                    </a:gs>
                  </a:gsLst>
                  <a:lin ang="2700000" scaled="1"/>
                </a:gradFill>
                <a:ln w="9525">
                  <a:solidFill>
                    <a:srgbClr val="3F8DE2"/>
                  </a:solidFill>
                  <a:round/>
                  <a:headEnd/>
                  <a:tailEnd/>
                </a:ln>
                <a:effectLst>
                  <a:outerShdw blurRad="63500" dist="53882" dir="2700000" algn="ctr" rotWithShape="0">
                    <a:srgbClr val="000000">
                      <a:alpha val="74997"/>
                    </a:srgbClr>
                  </a:outerShdw>
                </a:effectLst>
              </p:spPr>
              <p:txBody>
                <a:bodyPr wrap="none" anchor="ctr"/>
                <a:lstStyle/>
                <a:p>
                  <a:endParaRPr lang="en-US" b="0" dirty="0">
                    <a:latin typeface="Century Gothic" panose="020B0502020202020204" pitchFamily="34" charset="0"/>
                  </a:endParaRPr>
                </a:p>
              </p:txBody>
            </p:sp>
            <p:sp>
              <p:nvSpPr>
                <p:cNvPr id="78" name="Freeform 7"/>
                <p:cNvSpPr>
                  <a:spLocks noChangeArrowheads="1"/>
                </p:cNvSpPr>
                <p:nvPr/>
              </p:nvSpPr>
              <p:spPr bwMode="auto">
                <a:xfrm>
                  <a:off x="5428" y="3527"/>
                  <a:ext cx="142" cy="166"/>
                </a:xfrm>
                <a:custGeom>
                  <a:avLst/>
                  <a:gdLst>
                    <a:gd name="T0" fmla="*/ 5 w 632"/>
                    <a:gd name="T1" fmla="*/ 0 h 738"/>
                    <a:gd name="T2" fmla="*/ 6 w 632"/>
                    <a:gd name="T3" fmla="*/ 0 h 738"/>
                    <a:gd name="T4" fmla="*/ 7 w 632"/>
                    <a:gd name="T5" fmla="*/ 2 h 738"/>
                    <a:gd name="T6" fmla="*/ 6 w 632"/>
                    <a:gd name="T7" fmla="*/ 4 h 738"/>
                    <a:gd name="T8" fmla="*/ 6 w 632"/>
                    <a:gd name="T9" fmla="*/ 5 h 738"/>
                    <a:gd name="T10" fmla="*/ 6 w 632"/>
                    <a:gd name="T11" fmla="*/ 5 h 738"/>
                    <a:gd name="T12" fmla="*/ 5 w 632"/>
                    <a:gd name="T13" fmla="*/ 5 h 738"/>
                    <a:gd name="T14" fmla="*/ 4 w 632"/>
                    <a:gd name="T15" fmla="*/ 6 h 738"/>
                    <a:gd name="T16" fmla="*/ 3 w 632"/>
                    <a:gd name="T17" fmla="*/ 7 h 738"/>
                    <a:gd name="T18" fmla="*/ 2 w 632"/>
                    <a:gd name="T19" fmla="*/ 8 h 738"/>
                    <a:gd name="T20" fmla="*/ 2 w 632"/>
                    <a:gd name="T21" fmla="*/ 8 h 738"/>
                    <a:gd name="T22" fmla="*/ 1 w 632"/>
                    <a:gd name="T23" fmla="*/ 8 h 738"/>
                    <a:gd name="T24" fmla="*/ 1 w 632"/>
                    <a:gd name="T25" fmla="*/ 8 h 738"/>
                    <a:gd name="T26" fmla="*/ 0 w 632"/>
                    <a:gd name="T27" fmla="*/ 8 h 738"/>
                    <a:gd name="T28" fmla="*/ 1 w 632"/>
                    <a:gd name="T29" fmla="*/ 6 h 738"/>
                    <a:gd name="T30" fmla="*/ 1 w 632"/>
                    <a:gd name="T31" fmla="*/ 6 h 738"/>
                    <a:gd name="T32" fmla="*/ 2 w 632"/>
                    <a:gd name="T33" fmla="*/ 6 h 738"/>
                    <a:gd name="T34" fmla="*/ 2 w 632"/>
                    <a:gd name="T35" fmla="*/ 4 h 738"/>
                    <a:gd name="T36" fmla="*/ 3 w 632"/>
                    <a:gd name="T37" fmla="*/ 4 h 738"/>
                    <a:gd name="T38" fmla="*/ 3 w 632"/>
                    <a:gd name="T39" fmla="*/ 4 h 738"/>
                    <a:gd name="T40" fmla="*/ 3 w 632"/>
                    <a:gd name="T41" fmla="*/ 4 h 738"/>
                    <a:gd name="T42" fmla="*/ 4 w 632"/>
                    <a:gd name="T43" fmla="*/ 4 h 738"/>
                    <a:gd name="T44" fmla="*/ 4 w 632"/>
                    <a:gd name="T45" fmla="*/ 3 h 738"/>
                    <a:gd name="T46" fmla="*/ 4 w 632"/>
                    <a:gd name="T47" fmla="*/ 3 h 738"/>
                    <a:gd name="T48" fmla="*/ 4 w 632"/>
                    <a:gd name="T49" fmla="*/ 2 h 738"/>
                    <a:gd name="T50" fmla="*/ 4 w 632"/>
                    <a:gd name="T51" fmla="*/ 3 h 738"/>
                    <a:gd name="T52" fmla="*/ 5 w 632"/>
                    <a:gd name="T53" fmla="*/ 2 h 738"/>
                    <a:gd name="T54" fmla="*/ 5 w 632"/>
                    <a:gd name="T55" fmla="*/ 0 h 738"/>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632"/>
                    <a:gd name="T85" fmla="*/ 0 h 738"/>
                    <a:gd name="T86" fmla="*/ 632 w 632"/>
                    <a:gd name="T87" fmla="*/ 738 h 738"/>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632" h="738">
                      <a:moveTo>
                        <a:pt x="444" y="0"/>
                      </a:moveTo>
                      <a:lnTo>
                        <a:pt x="524" y="0"/>
                      </a:lnTo>
                      <a:lnTo>
                        <a:pt x="631" y="192"/>
                      </a:lnTo>
                      <a:lnTo>
                        <a:pt x="515" y="362"/>
                      </a:lnTo>
                      <a:lnTo>
                        <a:pt x="515" y="437"/>
                      </a:lnTo>
                      <a:lnTo>
                        <a:pt x="488" y="459"/>
                      </a:lnTo>
                      <a:lnTo>
                        <a:pt x="418" y="459"/>
                      </a:lnTo>
                      <a:lnTo>
                        <a:pt x="331" y="554"/>
                      </a:lnTo>
                      <a:lnTo>
                        <a:pt x="256" y="656"/>
                      </a:lnTo>
                      <a:lnTo>
                        <a:pt x="203" y="737"/>
                      </a:lnTo>
                      <a:lnTo>
                        <a:pt x="203" y="665"/>
                      </a:lnTo>
                      <a:lnTo>
                        <a:pt x="107" y="678"/>
                      </a:lnTo>
                      <a:lnTo>
                        <a:pt x="68" y="678"/>
                      </a:lnTo>
                      <a:lnTo>
                        <a:pt x="0" y="678"/>
                      </a:lnTo>
                      <a:lnTo>
                        <a:pt x="94" y="554"/>
                      </a:lnTo>
                      <a:lnTo>
                        <a:pt x="126" y="498"/>
                      </a:lnTo>
                      <a:lnTo>
                        <a:pt x="161" y="498"/>
                      </a:lnTo>
                      <a:lnTo>
                        <a:pt x="229" y="397"/>
                      </a:lnTo>
                      <a:lnTo>
                        <a:pt x="256" y="397"/>
                      </a:lnTo>
                      <a:lnTo>
                        <a:pt x="256" y="388"/>
                      </a:lnTo>
                      <a:lnTo>
                        <a:pt x="291" y="350"/>
                      </a:lnTo>
                      <a:lnTo>
                        <a:pt x="331" y="350"/>
                      </a:lnTo>
                      <a:lnTo>
                        <a:pt x="318" y="240"/>
                      </a:lnTo>
                      <a:lnTo>
                        <a:pt x="322" y="240"/>
                      </a:lnTo>
                      <a:lnTo>
                        <a:pt x="366" y="184"/>
                      </a:lnTo>
                      <a:lnTo>
                        <a:pt x="384" y="231"/>
                      </a:lnTo>
                      <a:lnTo>
                        <a:pt x="453" y="144"/>
                      </a:lnTo>
                      <a:lnTo>
                        <a:pt x="444" y="0"/>
                      </a:lnTo>
                    </a:path>
                  </a:pathLst>
                </a:custGeom>
                <a:gradFill rotWithShape="0">
                  <a:gsLst>
                    <a:gs pos="0">
                      <a:srgbClr val="6D8AA7"/>
                    </a:gs>
                    <a:gs pos="50000">
                      <a:srgbClr val="003366"/>
                    </a:gs>
                    <a:gs pos="100000">
                      <a:srgbClr val="6D8AA7"/>
                    </a:gs>
                  </a:gsLst>
                  <a:lin ang="2700000" scaled="1"/>
                </a:gradFill>
                <a:ln w="9525">
                  <a:solidFill>
                    <a:srgbClr val="3F8DE2"/>
                  </a:solidFill>
                  <a:round/>
                  <a:headEnd/>
                  <a:tailEnd/>
                </a:ln>
                <a:effectLst>
                  <a:outerShdw blurRad="63500" dist="53882" dir="2700000" algn="ctr" rotWithShape="0">
                    <a:srgbClr val="000000">
                      <a:alpha val="74997"/>
                    </a:srgbClr>
                  </a:outerShdw>
                </a:effectLst>
              </p:spPr>
              <p:txBody>
                <a:bodyPr wrap="none" anchor="ctr"/>
                <a:lstStyle/>
                <a:p>
                  <a:endParaRPr lang="en-US" b="0" dirty="0">
                    <a:latin typeface="Century Gothic" panose="020B0502020202020204" pitchFamily="34" charset="0"/>
                  </a:endParaRPr>
                </a:p>
              </p:txBody>
            </p:sp>
            <p:sp>
              <p:nvSpPr>
                <p:cNvPr id="79" name="Freeform 8"/>
                <p:cNvSpPr>
                  <a:spLocks noChangeArrowheads="1"/>
                </p:cNvSpPr>
                <p:nvPr/>
              </p:nvSpPr>
              <p:spPr bwMode="auto">
                <a:xfrm>
                  <a:off x="5166" y="3537"/>
                  <a:ext cx="52" cy="86"/>
                </a:xfrm>
                <a:custGeom>
                  <a:avLst/>
                  <a:gdLst>
                    <a:gd name="T0" fmla="*/ 0 w 234"/>
                    <a:gd name="T1" fmla="*/ 0 h 385"/>
                    <a:gd name="T2" fmla="*/ 0 w 234"/>
                    <a:gd name="T3" fmla="*/ 0 h 385"/>
                    <a:gd name="T4" fmla="*/ 1 w 234"/>
                    <a:gd name="T5" fmla="*/ 0 h 385"/>
                    <a:gd name="T6" fmla="*/ 3 w 234"/>
                    <a:gd name="T7" fmla="*/ 0 h 385"/>
                    <a:gd name="T8" fmla="*/ 2 w 234"/>
                    <a:gd name="T9" fmla="*/ 1 h 385"/>
                    <a:gd name="T10" fmla="*/ 3 w 234"/>
                    <a:gd name="T11" fmla="*/ 2 h 385"/>
                    <a:gd name="T12" fmla="*/ 2 w 234"/>
                    <a:gd name="T13" fmla="*/ 2 h 385"/>
                    <a:gd name="T14" fmla="*/ 2 w 234"/>
                    <a:gd name="T15" fmla="*/ 2 h 385"/>
                    <a:gd name="T16" fmla="*/ 2 w 234"/>
                    <a:gd name="T17" fmla="*/ 2 h 385"/>
                    <a:gd name="T18" fmla="*/ 2 w 234"/>
                    <a:gd name="T19" fmla="*/ 4 h 385"/>
                    <a:gd name="T20" fmla="*/ 1 w 234"/>
                    <a:gd name="T21" fmla="*/ 4 h 385"/>
                    <a:gd name="T22" fmla="*/ 0 w 234"/>
                    <a:gd name="T23" fmla="*/ 4 h 385"/>
                    <a:gd name="T24" fmla="*/ 0 w 234"/>
                    <a:gd name="T25" fmla="*/ 2 h 385"/>
                    <a:gd name="T26" fmla="*/ 0 w 234"/>
                    <a:gd name="T27" fmla="*/ 2 h 385"/>
                    <a:gd name="T28" fmla="*/ 0 w 234"/>
                    <a:gd name="T29" fmla="*/ 1 h 385"/>
                    <a:gd name="T30" fmla="*/ 0 w 234"/>
                    <a:gd name="T31" fmla="*/ 0 h 385"/>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234"/>
                    <a:gd name="T49" fmla="*/ 0 h 385"/>
                    <a:gd name="T50" fmla="*/ 234 w 234"/>
                    <a:gd name="T51" fmla="*/ 385 h 385"/>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234" h="385">
                      <a:moveTo>
                        <a:pt x="0" y="0"/>
                      </a:moveTo>
                      <a:lnTo>
                        <a:pt x="50" y="0"/>
                      </a:lnTo>
                      <a:lnTo>
                        <a:pt x="109" y="46"/>
                      </a:lnTo>
                      <a:lnTo>
                        <a:pt x="233" y="46"/>
                      </a:lnTo>
                      <a:lnTo>
                        <a:pt x="217" y="107"/>
                      </a:lnTo>
                      <a:lnTo>
                        <a:pt x="233" y="181"/>
                      </a:lnTo>
                      <a:lnTo>
                        <a:pt x="191" y="181"/>
                      </a:lnTo>
                      <a:lnTo>
                        <a:pt x="183" y="193"/>
                      </a:lnTo>
                      <a:lnTo>
                        <a:pt x="156" y="202"/>
                      </a:lnTo>
                      <a:lnTo>
                        <a:pt x="183" y="384"/>
                      </a:lnTo>
                      <a:lnTo>
                        <a:pt x="109" y="371"/>
                      </a:lnTo>
                      <a:lnTo>
                        <a:pt x="41" y="313"/>
                      </a:lnTo>
                      <a:lnTo>
                        <a:pt x="41" y="193"/>
                      </a:lnTo>
                      <a:lnTo>
                        <a:pt x="41" y="142"/>
                      </a:lnTo>
                      <a:lnTo>
                        <a:pt x="0" y="107"/>
                      </a:lnTo>
                      <a:lnTo>
                        <a:pt x="0" y="0"/>
                      </a:lnTo>
                    </a:path>
                  </a:pathLst>
                </a:custGeom>
                <a:gradFill rotWithShape="0">
                  <a:gsLst>
                    <a:gs pos="0">
                      <a:srgbClr val="6D8AA7"/>
                    </a:gs>
                    <a:gs pos="50000">
                      <a:srgbClr val="003366"/>
                    </a:gs>
                    <a:gs pos="100000">
                      <a:srgbClr val="6D8AA7"/>
                    </a:gs>
                  </a:gsLst>
                  <a:lin ang="2700000" scaled="1"/>
                </a:gradFill>
                <a:ln w="9525">
                  <a:solidFill>
                    <a:srgbClr val="3F8DE2"/>
                  </a:solidFill>
                  <a:round/>
                  <a:headEnd/>
                  <a:tailEnd/>
                </a:ln>
                <a:effectLst>
                  <a:outerShdw blurRad="63500" dist="53882" dir="2700000" algn="ctr" rotWithShape="0">
                    <a:srgbClr val="000000">
                      <a:alpha val="74997"/>
                    </a:srgbClr>
                  </a:outerShdw>
                </a:effectLst>
              </p:spPr>
              <p:txBody>
                <a:bodyPr wrap="none" anchor="ctr"/>
                <a:lstStyle/>
                <a:p>
                  <a:endParaRPr lang="en-US" b="0" dirty="0">
                    <a:latin typeface="Century Gothic" panose="020B0502020202020204" pitchFamily="34" charset="0"/>
                  </a:endParaRPr>
                </a:p>
              </p:txBody>
            </p:sp>
          </p:grpSp>
          <p:sp>
            <p:nvSpPr>
              <p:cNvPr id="76" name="Freeform 9"/>
              <p:cNvSpPr>
                <a:spLocks noChangeArrowheads="1"/>
              </p:cNvSpPr>
              <p:nvPr/>
            </p:nvSpPr>
            <p:spPr bwMode="auto">
              <a:xfrm>
                <a:off x="5266" y="2575"/>
                <a:ext cx="85" cy="97"/>
              </a:xfrm>
              <a:custGeom>
                <a:avLst/>
                <a:gdLst>
                  <a:gd name="T0" fmla="*/ 1 w 380"/>
                  <a:gd name="T1" fmla="*/ 2 h 433"/>
                  <a:gd name="T2" fmla="*/ 0 w 380"/>
                  <a:gd name="T3" fmla="*/ 4 h 433"/>
                  <a:gd name="T4" fmla="*/ 0 w 380"/>
                  <a:gd name="T5" fmla="*/ 5 h 433"/>
                  <a:gd name="T6" fmla="*/ 2 w 380"/>
                  <a:gd name="T7" fmla="*/ 5 h 433"/>
                  <a:gd name="T8" fmla="*/ 2 w 380"/>
                  <a:gd name="T9" fmla="*/ 5 h 433"/>
                  <a:gd name="T10" fmla="*/ 3 w 380"/>
                  <a:gd name="T11" fmla="*/ 4 h 433"/>
                  <a:gd name="T12" fmla="*/ 3 w 380"/>
                  <a:gd name="T13" fmla="*/ 3 h 433"/>
                  <a:gd name="T14" fmla="*/ 4 w 380"/>
                  <a:gd name="T15" fmla="*/ 3 h 433"/>
                  <a:gd name="T16" fmla="*/ 4 w 380"/>
                  <a:gd name="T17" fmla="*/ 2 h 433"/>
                  <a:gd name="T18" fmla="*/ 4 w 380"/>
                  <a:gd name="T19" fmla="*/ 1 h 433"/>
                  <a:gd name="T20" fmla="*/ 3 w 380"/>
                  <a:gd name="T21" fmla="*/ 0 h 433"/>
                  <a:gd name="T22" fmla="*/ 3 w 380"/>
                  <a:gd name="T23" fmla="*/ 1 h 433"/>
                  <a:gd name="T24" fmla="*/ 4 w 380"/>
                  <a:gd name="T25" fmla="*/ 2 h 433"/>
                  <a:gd name="T26" fmla="*/ 2 w 380"/>
                  <a:gd name="T27" fmla="*/ 2 h 433"/>
                  <a:gd name="T28" fmla="*/ 2 w 380"/>
                  <a:gd name="T29" fmla="*/ 3 h 433"/>
                  <a:gd name="T30" fmla="*/ 1 w 380"/>
                  <a:gd name="T31" fmla="*/ 2 h 433"/>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380"/>
                  <a:gd name="T49" fmla="*/ 0 h 433"/>
                  <a:gd name="T50" fmla="*/ 380 w 380"/>
                  <a:gd name="T51" fmla="*/ 433 h 433"/>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380" h="433">
                    <a:moveTo>
                      <a:pt x="68" y="159"/>
                    </a:moveTo>
                    <a:lnTo>
                      <a:pt x="0" y="347"/>
                    </a:lnTo>
                    <a:lnTo>
                      <a:pt x="23" y="419"/>
                    </a:lnTo>
                    <a:lnTo>
                      <a:pt x="133" y="432"/>
                    </a:lnTo>
                    <a:lnTo>
                      <a:pt x="229" y="432"/>
                    </a:lnTo>
                    <a:lnTo>
                      <a:pt x="263" y="360"/>
                    </a:lnTo>
                    <a:lnTo>
                      <a:pt x="280" y="285"/>
                    </a:lnTo>
                    <a:lnTo>
                      <a:pt x="379" y="285"/>
                    </a:lnTo>
                    <a:lnTo>
                      <a:pt x="362" y="172"/>
                    </a:lnTo>
                    <a:lnTo>
                      <a:pt x="362" y="59"/>
                    </a:lnTo>
                    <a:lnTo>
                      <a:pt x="263" y="0"/>
                    </a:lnTo>
                    <a:lnTo>
                      <a:pt x="254" y="124"/>
                    </a:lnTo>
                    <a:lnTo>
                      <a:pt x="312" y="198"/>
                    </a:lnTo>
                    <a:lnTo>
                      <a:pt x="220" y="198"/>
                    </a:lnTo>
                    <a:lnTo>
                      <a:pt x="184" y="246"/>
                    </a:lnTo>
                    <a:lnTo>
                      <a:pt x="68" y="159"/>
                    </a:lnTo>
                  </a:path>
                </a:pathLst>
              </a:custGeom>
              <a:gradFill rotWithShape="0">
                <a:gsLst>
                  <a:gs pos="0">
                    <a:srgbClr val="6D8AA7"/>
                  </a:gs>
                  <a:gs pos="50000">
                    <a:srgbClr val="003366"/>
                  </a:gs>
                  <a:gs pos="100000">
                    <a:srgbClr val="6D8AA7"/>
                  </a:gs>
                </a:gsLst>
                <a:lin ang="2700000" scaled="1"/>
              </a:gradFill>
              <a:ln w="9525">
                <a:solidFill>
                  <a:srgbClr val="3F8DE2"/>
                </a:solidFill>
                <a:round/>
                <a:headEnd/>
                <a:tailEnd/>
              </a:ln>
              <a:effectLst>
                <a:outerShdw blurRad="63500" dist="53882" dir="2700000" algn="ctr" rotWithShape="0">
                  <a:srgbClr val="000000">
                    <a:alpha val="74997"/>
                  </a:srgbClr>
                </a:outerShdw>
              </a:effectLst>
            </p:spPr>
            <p:txBody>
              <a:bodyPr wrap="none" anchor="ctr"/>
              <a:lstStyle/>
              <a:p>
                <a:endParaRPr lang="en-US" b="0" dirty="0">
                  <a:latin typeface="Century Gothic" panose="020B0502020202020204" pitchFamily="34" charset="0"/>
                </a:endParaRPr>
              </a:p>
            </p:txBody>
          </p:sp>
        </p:grpSp>
        <p:grpSp>
          <p:nvGrpSpPr>
            <p:cNvPr id="15363" name="Group 10"/>
            <p:cNvGrpSpPr>
              <a:grpSpLocks/>
            </p:cNvGrpSpPr>
            <p:nvPr/>
          </p:nvGrpSpPr>
          <p:grpSpPr bwMode="auto">
            <a:xfrm>
              <a:off x="4349" y="1278"/>
              <a:ext cx="1033" cy="1887"/>
              <a:chOff x="4293" y="1104"/>
              <a:chExt cx="1033" cy="2389"/>
            </a:xfrm>
          </p:grpSpPr>
          <p:grpSp>
            <p:nvGrpSpPr>
              <p:cNvPr id="15382" name="Group 11"/>
              <p:cNvGrpSpPr>
                <a:grpSpLocks/>
              </p:cNvGrpSpPr>
              <p:nvPr/>
            </p:nvGrpSpPr>
            <p:grpSpPr bwMode="auto">
              <a:xfrm>
                <a:off x="4460" y="1348"/>
                <a:ext cx="228" cy="715"/>
                <a:chOff x="4460" y="1348"/>
                <a:chExt cx="228" cy="715"/>
              </a:xfrm>
            </p:grpSpPr>
            <p:sp>
              <p:nvSpPr>
                <p:cNvPr id="72" name="Freeform 12"/>
                <p:cNvSpPr>
                  <a:spLocks noChangeArrowheads="1"/>
                </p:cNvSpPr>
                <p:nvPr/>
              </p:nvSpPr>
              <p:spPr bwMode="auto">
                <a:xfrm>
                  <a:off x="4460" y="1993"/>
                  <a:ext cx="52" cy="70"/>
                </a:xfrm>
                <a:custGeom>
                  <a:avLst/>
                  <a:gdLst>
                    <a:gd name="T0" fmla="*/ 0 w 235"/>
                    <a:gd name="T1" fmla="*/ 3 h 314"/>
                    <a:gd name="T2" fmla="*/ 0 w 235"/>
                    <a:gd name="T3" fmla="*/ 3 h 314"/>
                    <a:gd name="T4" fmla="*/ 1 w 235"/>
                    <a:gd name="T5" fmla="*/ 3 h 314"/>
                    <a:gd name="T6" fmla="*/ 2 w 235"/>
                    <a:gd name="T7" fmla="*/ 4 h 314"/>
                    <a:gd name="T8" fmla="*/ 2 w 235"/>
                    <a:gd name="T9" fmla="*/ 4 h 314"/>
                    <a:gd name="T10" fmla="*/ 3 w 235"/>
                    <a:gd name="T11" fmla="*/ 2 h 314"/>
                    <a:gd name="T12" fmla="*/ 2 w 235"/>
                    <a:gd name="T13" fmla="*/ 1 h 314"/>
                    <a:gd name="T14" fmla="*/ 2 w 235"/>
                    <a:gd name="T15" fmla="*/ 0 h 314"/>
                    <a:gd name="T16" fmla="*/ 1 w 235"/>
                    <a:gd name="T17" fmla="*/ 0 h 314"/>
                    <a:gd name="T18" fmla="*/ 1 w 235"/>
                    <a:gd name="T19" fmla="*/ 0 h 314"/>
                    <a:gd name="T20" fmla="*/ 1 w 235"/>
                    <a:gd name="T21" fmla="*/ 0 h 314"/>
                    <a:gd name="T22" fmla="*/ 1 w 235"/>
                    <a:gd name="T23" fmla="*/ 1 h 314"/>
                    <a:gd name="T24" fmla="*/ 0 w 235"/>
                    <a:gd name="T25" fmla="*/ 3 h 314"/>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235"/>
                    <a:gd name="T40" fmla="*/ 0 h 314"/>
                    <a:gd name="T41" fmla="*/ 235 w 235"/>
                    <a:gd name="T42" fmla="*/ 314 h 314"/>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235" h="314">
                      <a:moveTo>
                        <a:pt x="0" y="241"/>
                      </a:moveTo>
                      <a:lnTo>
                        <a:pt x="41" y="300"/>
                      </a:lnTo>
                      <a:lnTo>
                        <a:pt x="93" y="287"/>
                      </a:lnTo>
                      <a:lnTo>
                        <a:pt x="165" y="313"/>
                      </a:lnTo>
                      <a:lnTo>
                        <a:pt x="225" y="313"/>
                      </a:lnTo>
                      <a:lnTo>
                        <a:pt x="234" y="205"/>
                      </a:lnTo>
                      <a:lnTo>
                        <a:pt x="216" y="132"/>
                      </a:lnTo>
                      <a:lnTo>
                        <a:pt x="174" y="46"/>
                      </a:lnTo>
                      <a:lnTo>
                        <a:pt x="132" y="46"/>
                      </a:lnTo>
                      <a:lnTo>
                        <a:pt x="118" y="0"/>
                      </a:lnTo>
                      <a:lnTo>
                        <a:pt x="59" y="0"/>
                      </a:lnTo>
                      <a:lnTo>
                        <a:pt x="59" y="94"/>
                      </a:lnTo>
                      <a:lnTo>
                        <a:pt x="0" y="241"/>
                      </a:lnTo>
                    </a:path>
                  </a:pathLst>
                </a:custGeom>
                <a:gradFill rotWithShape="0">
                  <a:gsLst>
                    <a:gs pos="0">
                      <a:srgbClr val="6D8AA7"/>
                    </a:gs>
                    <a:gs pos="50000">
                      <a:srgbClr val="003366"/>
                    </a:gs>
                    <a:gs pos="100000">
                      <a:srgbClr val="6D8AA7"/>
                    </a:gs>
                  </a:gsLst>
                  <a:lin ang="2700000" scaled="1"/>
                </a:gradFill>
                <a:ln w="9525">
                  <a:solidFill>
                    <a:srgbClr val="3F8DE2"/>
                  </a:solidFill>
                  <a:round/>
                  <a:headEnd/>
                  <a:tailEnd/>
                </a:ln>
                <a:effectLst>
                  <a:outerShdw blurRad="63500" dist="53882" dir="2700000" algn="ctr" rotWithShape="0">
                    <a:srgbClr val="000000">
                      <a:alpha val="74997"/>
                    </a:srgbClr>
                  </a:outerShdw>
                </a:effectLst>
              </p:spPr>
              <p:txBody>
                <a:bodyPr wrap="none" anchor="ctr"/>
                <a:lstStyle/>
                <a:p>
                  <a:endParaRPr lang="en-US" b="0" dirty="0">
                    <a:latin typeface="Century Gothic" panose="020B0502020202020204" pitchFamily="34" charset="0"/>
                  </a:endParaRPr>
                </a:p>
              </p:txBody>
            </p:sp>
            <p:sp>
              <p:nvSpPr>
                <p:cNvPr id="73" name="Freeform 13"/>
                <p:cNvSpPr>
                  <a:spLocks noChangeArrowheads="1"/>
                </p:cNvSpPr>
                <p:nvPr/>
              </p:nvSpPr>
              <p:spPr bwMode="auto">
                <a:xfrm>
                  <a:off x="4607" y="1865"/>
                  <a:ext cx="50" cy="90"/>
                </a:xfrm>
                <a:custGeom>
                  <a:avLst/>
                  <a:gdLst>
                    <a:gd name="T0" fmla="*/ 0 w 225"/>
                    <a:gd name="T1" fmla="*/ 0 h 402"/>
                    <a:gd name="T2" fmla="*/ 2 w 225"/>
                    <a:gd name="T3" fmla="*/ 0 h 402"/>
                    <a:gd name="T4" fmla="*/ 2 w 225"/>
                    <a:gd name="T5" fmla="*/ 1 h 402"/>
                    <a:gd name="T6" fmla="*/ 2 w 225"/>
                    <a:gd name="T7" fmla="*/ 2 h 402"/>
                    <a:gd name="T8" fmla="*/ 2 w 225"/>
                    <a:gd name="T9" fmla="*/ 3 h 402"/>
                    <a:gd name="T10" fmla="*/ 2 w 225"/>
                    <a:gd name="T11" fmla="*/ 3 h 402"/>
                    <a:gd name="T12" fmla="*/ 2 w 225"/>
                    <a:gd name="T13" fmla="*/ 4 h 402"/>
                    <a:gd name="T14" fmla="*/ 2 w 225"/>
                    <a:gd name="T15" fmla="*/ 4 h 402"/>
                    <a:gd name="T16" fmla="*/ 1 w 225"/>
                    <a:gd name="T17" fmla="*/ 4 h 402"/>
                    <a:gd name="T18" fmla="*/ 1 w 225"/>
                    <a:gd name="T19" fmla="*/ 4 h 402"/>
                    <a:gd name="T20" fmla="*/ 0 w 225"/>
                    <a:gd name="T21" fmla="*/ 4 h 402"/>
                    <a:gd name="T22" fmla="*/ 0 w 225"/>
                    <a:gd name="T23" fmla="*/ 3 h 402"/>
                    <a:gd name="T24" fmla="*/ 0 w 225"/>
                    <a:gd name="T25" fmla="*/ 2 h 402"/>
                    <a:gd name="T26" fmla="*/ 0 w 225"/>
                    <a:gd name="T27" fmla="*/ 2 h 402"/>
                    <a:gd name="T28" fmla="*/ 0 w 225"/>
                    <a:gd name="T29" fmla="*/ 0 h 402"/>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225"/>
                    <a:gd name="T46" fmla="*/ 0 h 402"/>
                    <a:gd name="T47" fmla="*/ 225 w 225"/>
                    <a:gd name="T48" fmla="*/ 402 h 402"/>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225" h="402">
                      <a:moveTo>
                        <a:pt x="50" y="0"/>
                      </a:moveTo>
                      <a:lnTo>
                        <a:pt x="148" y="10"/>
                      </a:lnTo>
                      <a:lnTo>
                        <a:pt x="183" y="119"/>
                      </a:lnTo>
                      <a:lnTo>
                        <a:pt x="224" y="181"/>
                      </a:lnTo>
                      <a:lnTo>
                        <a:pt x="191" y="233"/>
                      </a:lnTo>
                      <a:lnTo>
                        <a:pt x="224" y="294"/>
                      </a:lnTo>
                      <a:lnTo>
                        <a:pt x="208" y="368"/>
                      </a:lnTo>
                      <a:lnTo>
                        <a:pt x="174" y="401"/>
                      </a:lnTo>
                      <a:lnTo>
                        <a:pt x="109" y="388"/>
                      </a:lnTo>
                      <a:lnTo>
                        <a:pt x="68" y="388"/>
                      </a:lnTo>
                      <a:lnTo>
                        <a:pt x="41" y="342"/>
                      </a:lnTo>
                      <a:lnTo>
                        <a:pt x="15" y="281"/>
                      </a:lnTo>
                      <a:lnTo>
                        <a:pt x="15" y="220"/>
                      </a:lnTo>
                      <a:lnTo>
                        <a:pt x="0" y="133"/>
                      </a:lnTo>
                      <a:lnTo>
                        <a:pt x="50" y="0"/>
                      </a:lnTo>
                    </a:path>
                  </a:pathLst>
                </a:custGeom>
                <a:gradFill rotWithShape="0">
                  <a:gsLst>
                    <a:gs pos="0">
                      <a:srgbClr val="6D8AA7"/>
                    </a:gs>
                    <a:gs pos="50000">
                      <a:srgbClr val="003366"/>
                    </a:gs>
                    <a:gs pos="100000">
                      <a:srgbClr val="6D8AA7"/>
                    </a:gs>
                  </a:gsLst>
                  <a:lin ang="2700000" scaled="1"/>
                </a:gradFill>
                <a:ln w="9525">
                  <a:solidFill>
                    <a:srgbClr val="3F8DE2"/>
                  </a:solidFill>
                  <a:round/>
                  <a:headEnd/>
                  <a:tailEnd/>
                </a:ln>
                <a:effectLst>
                  <a:outerShdw blurRad="63500" dist="53882" dir="2700000" algn="ctr" rotWithShape="0">
                    <a:srgbClr val="000000">
                      <a:alpha val="74997"/>
                    </a:srgbClr>
                  </a:outerShdw>
                </a:effectLst>
              </p:spPr>
              <p:txBody>
                <a:bodyPr wrap="none" anchor="ctr"/>
                <a:lstStyle/>
                <a:p>
                  <a:endParaRPr lang="en-US" b="0" dirty="0">
                    <a:latin typeface="Century Gothic" panose="020B0502020202020204" pitchFamily="34" charset="0"/>
                  </a:endParaRPr>
                </a:p>
              </p:txBody>
            </p:sp>
            <p:sp>
              <p:nvSpPr>
                <p:cNvPr id="74" name="Freeform 14"/>
                <p:cNvSpPr>
                  <a:spLocks noChangeArrowheads="1"/>
                </p:cNvSpPr>
                <p:nvPr/>
              </p:nvSpPr>
              <p:spPr bwMode="auto">
                <a:xfrm>
                  <a:off x="4597" y="1348"/>
                  <a:ext cx="91" cy="82"/>
                </a:xfrm>
                <a:custGeom>
                  <a:avLst/>
                  <a:gdLst>
                    <a:gd name="T0" fmla="*/ 1 w 407"/>
                    <a:gd name="T1" fmla="*/ 0 h 372"/>
                    <a:gd name="T2" fmla="*/ 1 w 407"/>
                    <a:gd name="T3" fmla="*/ 1 h 372"/>
                    <a:gd name="T4" fmla="*/ 2 w 407"/>
                    <a:gd name="T5" fmla="*/ 0 h 372"/>
                    <a:gd name="T6" fmla="*/ 3 w 407"/>
                    <a:gd name="T7" fmla="*/ 1 h 372"/>
                    <a:gd name="T8" fmla="*/ 3 w 407"/>
                    <a:gd name="T9" fmla="*/ 1 h 372"/>
                    <a:gd name="T10" fmla="*/ 4 w 407"/>
                    <a:gd name="T11" fmla="*/ 1 h 372"/>
                    <a:gd name="T12" fmla="*/ 4 w 407"/>
                    <a:gd name="T13" fmla="*/ 2 h 372"/>
                    <a:gd name="T14" fmla="*/ 4 w 407"/>
                    <a:gd name="T15" fmla="*/ 2 h 372"/>
                    <a:gd name="T16" fmla="*/ 4 w 407"/>
                    <a:gd name="T17" fmla="*/ 2 h 372"/>
                    <a:gd name="T18" fmla="*/ 3 w 407"/>
                    <a:gd name="T19" fmla="*/ 3 h 372"/>
                    <a:gd name="T20" fmla="*/ 4 w 407"/>
                    <a:gd name="T21" fmla="*/ 3 h 372"/>
                    <a:gd name="T22" fmla="*/ 4 w 407"/>
                    <a:gd name="T23" fmla="*/ 4 h 372"/>
                    <a:gd name="T24" fmla="*/ 2 w 407"/>
                    <a:gd name="T25" fmla="*/ 3 h 372"/>
                    <a:gd name="T26" fmla="*/ 2 w 407"/>
                    <a:gd name="T27" fmla="*/ 3 h 372"/>
                    <a:gd name="T28" fmla="*/ 1 w 407"/>
                    <a:gd name="T29" fmla="*/ 3 h 372"/>
                    <a:gd name="T30" fmla="*/ 1 w 407"/>
                    <a:gd name="T31" fmla="*/ 4 h 372"/>
                    <a:gd name="T32" fmla="*/ 1 w 407"/>
                    <a:gd name="T33" fmla="*/ 4 h 372"/>
                    <a:gd name="T34" fmla="*/ 0 w 407"/>
                    <a:gd name="T35" fmla="*/ 3 h 372"/>
                    <a:gd name="T36" fmla="*/ 0 w 407"/>
                    <a:gd name="T37" fmla="*/ 2 h 372"/>
                    <a:gd name="T38" fmla="*/ 0 w 407"/>
                    <a:gd name="T39" fmla="*/ 2 h 372"/>
                    <a:gd name="T40" fmla="*/ 0 w 407"/>
                    <a:gd name="T41" fmla="*/ 2 h 372"/>
                    <a:gd name="T42" fmla="*/ 1 w 407"/>
                    <a:gd name="T43" fmla="*/ 1 h 372"/>
                    <a:gd name="T44" fmla="*/ 1 w 407"/>
                    <a:gd name="T45" fmla="*/ 0 h 372"/>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407"/>
                    <a:gd name="T70" fmla="*/ 0 h 372"/>
                    <a:gd name="T71" fmla="*/ 407 w 407"/>
                    <a:gd name="T72" fmla="*/ 372 h 372"/>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407" h="372">
                      <a:moveTo>
                        <a:pt x="59" y="0"/>
                      </a:moveTo>
                      <a:lnTo>
                        <a:pt x="107" y="59"/>
                      </a:lnTo>
                      <a:lnTo>
                        <a:pt x="159" y="46"/>
                      </a:lnTo>
                      <a:lnTo>
                        <a:pt x="238" y="59"/>
                      </a:lnTo>
                      <a:lnTo>
                        <a:pt x="307" y="59"/>
                      </a:lnTo>
                      <a:lnTo>
                        <a:pt x="338" y="94"/>
                      </a:lnTo>
                      <a:lnTo>
                        <a:pt x="380" y="180"/>
                      </a:lnTo>
                      <a:lnTo>
                        <a:pt x="406" y="215"/>
                      </a:lnTo>
                      <a:lnTo>
                        <a:pt x="312" y="238"/>
                      </a:lnTo>
                      <a:lnTo>
                        <a:pt x="289" y="264"/>
                      </a:lnTo>
                      <a:lnTo>
                        <a:pt x="312" y="313"/>
                      </a:lnTo>
                      <a:lnTo>
                        <a:pt x="312" y="358"/>
                      </a:lnTo>
                      <a:lnTo>
                        <a:pt x="220" y="313"/>
                      </a:lnTo>
                      <a:lnTo>
                        <a:pt x="142" y="276"/>
                      </a:lnTo>
                      <a:lnTo>
                        <a:pt x="107" y="289"/>
                      </a:lnTo>
                      <a:lnTo>
                        <a:pt x="107" y="358"/>
                      </a:lnTo>
                      <a:lnTo>
                        <a:pt x="59" y="371"/>
                      </a:lnTo>
                      <a:lnTo>
                        <a:pt x="32" y="313"/>
                      </a:lnTo>
                      <a:lnTo>
                        <a:pt x="23" y="238"/>
                      </a:lnTo>
                      <a:lnTo>
                        <a:pt x="0" y="229"/>
                      </a:lnTo>
                      <a:lnTo>
                        <a:pt x="23" y="156"/>
                      </a:lnTo>
                      <a:lnTo>
                        <a:pt x="68" y="133"/>
                      </a:lnTo>
                      <a:lnTo>
                        <a:pt x="59" y="0"/>
                      </a:lnTo>
                    </a:path>
                  </a:pathLst>
                </a:custGeom>
                <a:gradFill rotWithShape="0">
                  <a:gsLst>
                    <a:gs pos="0">
                      <a:srgbClr val="6D8AA7"/>
                    </a:gs>
                    <a:gs pos="50000">
                      <a:srgbClr val="003366"/>
                    </a:gs>
                    <a:gs pos="100000">
                      <a:srgbClr val="6D8AA7"/>
                    </a:gs>
                  </a:gsLst>
                  <a:lin ang="2700000" scaled="1"/>
                </a:gradFill>
                <a:ln w="9525">
                  <a:solidFill>
                    <a:srgbClr val="3F8DE2"/>
                  </a:solidFill>
                  <a:round/>
                  <a:headEnd/>
                  <a:tailEnd/>
                </a:ln>
                <a:effectLst>
                  <a:outerShdw blurRad="63500" dist="53882" dir="2700000" algn="ctr" rotWithShape="0">
                    <a:srgbClr val="000000">
                      <a:alpha val="74997"/>
                    </a:srgbClr>
                  </a:outerShdw>
                </a:effectLst>
              </p:spPr>
              <p:txBody>
                <a:bodyPr wrap="none" anchor="ctr"/>
                <a:lstStyle/>
                <a:p>
                  <a:endParaRPr lang="en-US" b="0" dirty="0">
                    <a:latin typeface="Century Gothic" panose="020B0502020202020204" pitchFamily="34" charset="0"/>
                  </a:endParaRPr>
                </a:p>
              </p:txBody>
            </p:sp>
          </p:grpSp>
          <p:sp>
            <p:nvSpPr>
              <p:cNvPr id="63" name="Freeform 15"/>
              <p:cNvSpPr>
                <a:spLocks noChangeArrowheads="1"/>
              </p:cNvSpPr>
              <p:nvPr/>
            </p:nvSpPr>
            <p:spPr bwMode="auto">
              <a:xfrm>
                <a:off x="4676" y="2803"/>
                <a:ext cx="650" cy="690"/>
              </a:xfrm>
              <a:custGeom>
                <a:avLst/>
                <a:gdLst>
                  <a:gd name="T0" fmla="*/ 26 w 2872"/>
                  <a:gd name="T1" fmla="*/ 3 h 3049"/>
                  <a:gd name="T2" fmla="*/ 27 w 2872"/>
                  <a:gd name="T3" fmla="*/ 4 h 3049"/>
                  <a:gd name="T4" fmla="*/ 29 w 2872"/>
                  <a:gd name="T5" fmla="*/ 9 h 3049"/>
                  <a:gd name="T6" fmla="*/ 31 w 2872"/>
                  <a:gd name="T7" fmla="*/ 15 h 3049"/>
                  <a:gd name="T8" fmla="*/ 33 w 2872"/>
                  <a:gd name="T9" fmla="*/ 20 h 3049"/>
                  <a:gd name="T10" fmla="*/ 32 w 2872"/>
                  <a:gd name="T11" fmla="*/ 25 h 3049"/>
                  <a:gd name="T12" fmla="*/ 31 w 2872"/>
                  <a:gd name="T13" fmla="*/ 29 h 3049"/>
                  <a:gd name="T14" fmla="*/ 30 w 2872"/>
                  <a:gd name="T15" fmla="*/ 32 h 3049"/>
                  <a:gd name="T16" fmla="*/ 29 w 2872"/>
                  <a:gd name="T17" fmla="*/ 33 h 3049"/>
                  <a:gd name="T18" fmla="*/ 28 w 2872"/>
                  <a:gd name="T19" fmla="*/ 35 h 3049"/>
                  <a:gd name="T20" fmla="*/ 25 w 2872"/>
                  <a:gd name="T21" fmla="*/ 34 h 3049"/>
                  <a:gd name="T22" fmla="*/ 22 w 2872"/>
                  <a:gd name="T23" fmla="*/ 33 h 3049"/>
                  <a:gd name="T24" fmla="*/ 21 w 2872"/>
                  <a:gd name="T25" fmla="*/ 31 h 3049"/>
                  <a:gd name="T26" fmla="*/ 21 w 2872"/>
                  <a:gd name="T27" fmla="*/ 29 h 3049"/>
                  <a:gd name="T28" fmla="*/ 20 w 2872"/>
                  <a:gd name="T29" fmla="*/ 28 h 3049"/>
                  <a:gd name="T30" fmla="*/ 18 w 2872"/>
                  <a:gd name="T31" fmla="*/ 28 h 3049"/>
                  <a:gd name="T32" fmla="*/ 17 w 2872"/>
                  <a:gd name="T33" fmla="*/ 26 h 3049"/>
                  <a:gd name="T34" fmla="*/ 16 w 2872"/>
                  <a:gd name="T35" fmla="*/ 26 h 3049"/>
                  <a:gd name="T36" fmla="*/ 14 w 2872"/>
                  <a:gd name="T37" fmla="*/ 26 h 3049"/>
                  <a:gd name="T38" fmla="*/ 13 w 2872"/>
                  <a:gd name="T39" fmla="*/ 26 h 3049"/>
                  <a:gd name="T40" fmla="*/ 11 w 2872"/>
                  <a:gd name="T41" fmla="*/ 27 h 3049"/>
                  <a:gd name="T42" fmla="*/ 10 w 2872"/>
                  <a:gd name="T43" fmla="*/ 28 h 3049"/>
                  <a:gd name="T44" fmla="*/ 8 w 2872"/>
                  <a:gd name="T45" fmla="*/ 30 h 3049"/>
                  <a:gd name="T46" fmla="*/ 7 w 2872"/>
                  <a:gd name="T47" fmla="*/ 30 h 3049"/>
                  <a:gd name="T48" fmla="*/ 4 w 2872"/>
                  <a:gd name="T49" fmla="*/ 30 h 3049"/>
                  <a:gd name="T50" fmla="*/ 3 w 2872"/>
                  <a:gd name="T51" fmla="*/ 29 h 3049"/>
                  <a:gd name="T52" fmla="*/ 3 w 2872"/>
                  <a:gd name="T53" fmla="*/ 25 h 3049"/>
                  <a:gd name="T54" fmla="*/ 2 w 2872"/>
                  <a:gd name="T55" fmla="*/ 23 h 3049"/>
                  <a:gd name="T56" fmla="*/ 1 w 2872"/>
                  <a:gd name="T57" fmla="*/ 21 h 3049"/>
                  <a:gd name="T58" fmla="*/ 0 w 2872"/>
                  <a:gd name="T59" fmla="*/ 15 h 3049"/>
                  <a:gd name="T60" fmla="*/ 0 w 2872"/>
                  <a:gd name="T61" fmla="*/ 12 h 3049"/>
                  <a:gd name="T62" fmla="*/ 3 w 2872"/>
                  <a:gd name="T63" fmla="*/ 11 h 3049"/>
                  <a:gd name="T64" fmla="*/ 5 w 2872"/>
                  <a:gd name="T65" fmla="*/ 11 h 3049"/>
                  <a:gd name="T66" fmla="*/ 5 w 2872"/>
                  <a:gd name="T67" fmla="*/ 10 h 3049"/>
                  <a:gd name="T68" fmla="*/ 6 w 2872"/>
                  <a:gd name="T69" fmla="*/ 9 h 3049"/>
                  <a:gd name="T70" fmla="*/ 6 w 2872"/>
                  <a:gd name="T71" fmla="*/ 8 h 3049"/>
                  <a:gd name="T72" fmla="*/ 8 w 2872"/>
                  <a:gd name="T73" fmla="*/ 5 h 3049"/>
                  <a:gd name="T74" fmla="*/ 10 w 2872"/>
                  <a:gd name="T75" fmla="*/ 3 h 3049"/>
                  <a:gd name="T76" fmla="*/ 12 w 2872"/>
                  <a:gd name="T77" fmla="*/ 5 h 3049"/>
                  <a:gd name="T78" fmla="*/ 13 w 2872"/>
                  <a:gd name="T79" fmla="*/ 3 h 3049"/>
                  <a:gd name="T80" fmla="*/ 14 w 2872"/>
                  <a:gd name="T81" fmla="*/ 1 h 3049"/>
                  <a:gd name="T82" fmla="*/ 16 w 2872"/>
                  <a:gd name="T83" fmla="*/ 0 h 3049"/>
                  <a:gd name="T84" fmla="*/ 18 w 2872"/>
                  <a:gd name="T85" fmla="*/ 1 h 3049"/>
                  <a:gd name="T86" fmla="*/ 19 w 2872"/>
                  <a:gd name="T87" fmla="*/ 2 h 3049"/>
                  <a:gd name="T88" fmla="*/ 19 w 2872"/>
                  <a:gd name="T89" fmla="*/ 4 h 3049"/>
                  <a:gd name="T90" fmla="*/ 21 w 2872"/>
                  <a:gd name="T91" fmla="*/ 6 h 3049"/>
                  <a:gd name="T92" fmla="*/ 22 w 2872"/>
                  <a:gd name="T93" fmla="*/ 7 h 3049"/>
                  <a:gd name="T94" fmla="*/ 24 w 2872"/>
                  <a:gd name="T95" fmla="*/ 5 h 3049"/>
                  <a:gd name="T96" fmla="*/ 24 w 2872"/>
                  <a:gd name="T97" fmla="*/ 0 h 3049"/>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2872"/>
                  <a:gd name="T148" fmla="*/ 0 h 3049"/>
                  <a:gd name="T149" fmla="*/ 2872 w 2872"/>
                  <a:gd name="T150" fmla="*/ 3049 h 3049"/>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2872" h="3049">
                    <a:moveTo>
                      <a:pt x="2066" y="0"/>
                    </a:moveTo>
                    <a:lnTo>
                      <a:pt x="2221" y="0"/>
                    </a:lnTo>
                    <a:lnTo>
                      <a:pt x="2221" y="244"/>
                    </a:lnTo>
                    <a:lnTo>
                      <a:pt x="2283" y="306"/>
                    </a:lnTo>
                    <a:lnTo>
                      <a:pt x="2300" y="341"/>
                    </a:lnTo>
                    <a:lnTo>
                      <a:pt x="2336" y="341"/>
                    </a:lnTo>
                    <a:lnTo>
                      <a:pt x="2349" y="389"/>
                    </a:lnTo>
                    <a:lnTo>
                      <a:pt x="2366" y="637"/>
                    </a:lnTo>
                    <a:lnTo>
                      <a:pt x="2455" y="796"/>
                    </a:lnTo>
                    <a:lnTo>
                      <a:pt x="2583" y="1028"/>
                    </a:lnTo>
                    <a:lnTo>
                      <a:pt x="2583" y="1062"/>
                    </a:lnTo>
                    <a:lnTo>
                      <a:pt x="2716" y="1262"/>
                    </a:lnTo>
                    <a:lnTo>
                      <a:pt x="2716" y="1297"/>
                    </a:lnTo>
                    <a:lnTo>
                      <a:pt x="2853" y="1456"/>
                    </a:lnTo>
                    <a:lnTo>
                      <a:pt x="2871" y="1738"/>
                    </a:lnTo>
                    <a:lnTo>
                      <a:pt x="2853" y="1996"/>
                    </a:lnTo>
                    <a:lnTo>
                      <a:pt x="2809" y="2115"/>
                    </a:lnTo>
                    <a:lnTo>
                      <a:pt x="2760" y="2177"/>
                    </a:lnTo>
                    <a:lnTo>
                      <a:pt x="2744" y="2300"/>
                    </a:lnTo>
                    <a:lnTo>
                      <a:pt x="2691" y="2411"/>
                    </a:lnTo>
                    <a:lnTo>
                      <a:pt x="2647" y="2460"/>
                    </a:lnTo>
                    <a:lnTo>
                      <a:pt x="2655" y="2500"/>
                    </a:lnTo>
                    <a:lnTo>
                      <a:pt x="2608" y="2570"/>
                    </a:lnTo>
                    <a:lnTo>
                      <a:pt x="2583" y="2732"/>
                    </a:lnTo>
                    <a:lnTo>
                      <a:pt x="2574" y="2815"/>
                    </a:lnTo>
                    <a:lnTo>
                      <a:pt x="2521" y="2852"/>
                    </a:lnTo>
                    <a:lnTo>
                      <a:pt x="2512" y="2889"/>
                    </a:lnTo>
                    <a:lnTo>
                      <a:pt x="2481" y="2964"/>
                    </a:lnTo>
                    <a:lnTo>
                      <a:pt x="2419" y="2974"/>
                    </a:lnTo>
                    <a:lnTo>
                      <a:pt x="2375" y="2999"/>
                    </a:lnTo>
                    <a:lnTo>
                      <a:pt x="2318" y="3048"/>
                    </a:lnTo>
                    <a:lnTo>
                      <a:pt x="2239" y="2952"/>
                    </a:lnTo>
                    <a:lnTo>
                      <a:pt x="2155" y="2964"/>
                    </a:lnTo>
                    <a:lnTo>
                      <a:pt x="2127" y="2964"/>
                    </a:lnTo>
                    <a:lnTo>
                      <a:pt x="2009" y="2986"/>
                    </a:lnTo>
                    <a:lnTo>
                      <a:pt x="1930" y="2889"/>
                    </a:lnTo>
                    <a:lnTo>
                      <a:pt x="1881" y="2795"/>
                    </a:lnTo>
                    <a:lnTo>
                      <a:pt x="1847" y="2803"/>
                    </a:lnTo>
                    <a:lnTo>
                      <a:pt x="1811" y="2720"/>
                    </a:lnTo>
                    <a:lnTo>
                      <a:pt x="1794" y="2645"/>
                    </a:lnTo>
                    <a:lnTo>
                      <a:pt x="1777" y="2623"/>
                    </a:lnTo>
                    <a:lnTo>
                      <a:pt x="1777" y="2500"/>
                    </a:lnTo>
                    <a:lnTo>
                      <a:pt x="1784" y="2424"/>
                    </a:lnTo>
                    <a:lnTo>
                      <a:pt x="1767" y="2375"/>
                    </a:lnTo>
                    <a:lnTo>
                      <a:pt x="1702" y="2397"/>
                    </a:lnTo>
                    <a:lnTo>
                      <a:pt x="1667" y="2411"/>
                    </a:lnTo>
                    <a:lnTo>
                      <a:pt x="1606" y="2411"/>
                    </a:lnTo>
                    <a:lnTo>
                      <a:pt x="1584" y="2411"/>
                    </a:lnTo>
                    <a:lnTo>
                      <a:pt x="1557" y="2411"/>
                    </a:lnTo>
                    <a:lnTo>
                      <a:pt x="1513" y="2340"/>
                    </a:lnTo>
                    <a:lnTo>
                      <a:pt x="1469" y="2239"/>
                    </a:lnTo>
                    <a:lnTo>
                      <a:pt x="1460" y="2252"/>
                    </a:lnTo>
                    <a:lnTo>
                      <a:pt x="1384" y="2252"/>
                    </a:lnTo>
                    <a:lnTo>
                      <a:pt x="1375" y="2217"/>
                    </a:lnTo>
                    <a:lnTo>
                      <a:pt x="1331" y="2252"/>
                    </a:lnTo>
                    <a:lnTo>
                      <a:pt x="1288" y="2239"/>
                    </a:lnTo>
                    <a:lnTo>
                      <a:pt x="1222" y="2239"/>
                    </a:lnTo>
                    <a:lnTo>
                      <a:pt x="1178" y="2217"/>
                    </a:lnTo>
                    <a:lnTo>
                      <a:pt x="1160" y="2252"/>
                    </a:lnTo>
                    <a:lnTo>
                      <a:pt x="1094" y="2265"/>
                    </a:lnTo>
                    <a:lnTo>
                      <a:pt x="1076" y="2239"/>
                    </a:lnTo>
                    <a:lnTo>
                      <a:pt x="1032" y="2300"/>
                    </a:lnTo>
                    <a:lnTo>
                      <a:pt x="979" y="2362"/>
                    </a:lnTo>
                    <a:lnTo>
                      <a:pt x="950" y="2362"/>
                    </a:lnTo>
                    <a:lnTo>
                      <a:pt x="897" y="2437"/>
                    </a:lnTo>
                    <a:lnTo>
                      <a:pt x="823" y="2437"/>
                    </a:lnTo>
                    <a:lnTo>
                      <a:pt x="761" y="2460"/>
                    </a:lnTo>
                    <a:lnTo>
                      <a:pt x="689" y="2500"/>
                    </a:lnTo>
                    <a:lnTo>
                      <a:pt x="658" y="2548"/>
                    </a:lnTo>
                    <a:lnTo>
                      <a:pt x="633" y="2535"/>
                    </a:lnTo>
                    <a:lnTo>
                      <a:pt x="607" y="2584"/>
                    </a:lnTo>
                    <a:lnTo>
                      <a:pt x="570" y="2597"/>
                    </a:lnTo>
                    <a:lnTo>
                      <a:pt x="526" y="2658"/>
                    </a:lnTo>
                    <a:lnTo>
                      <a:pt x="389" y="2658"/>
                    </a:lnTo>
                    <a:lnTo>
                      <a:pt x="332" y="2570"/>
                    </a:lnTo>
                    <a:lnTo>
                      <a:pt x="323" y="2535"/>
                    </a:lnTo>
                    <a:lnTo>
                      <a:pt x="306" y="2570"/>
                    </a:lnTo>
                    <a:lnTo>
                      <a:pt x="279" y="2513"/>
                    </a:lnTo>
                    <a:lnTo>
                      <a:pt x="288" y="2349"/>
                    </a:lnTo>
                    <a:lnTo>
                      <a:pt x="306" y="2252"/>
                    </a:lnTo>
                    <a:lnTo>
                      <a:pt x="279" y="2177"/>
                    </a:lnTo>
                    <a:lnTo>
                      <a:pt x="253" y="2106"/>
                    </a:lnTo>
                    <a:lnTo>
                      <a:pt x="244" y="2018"/>
                    </a:lnTo>
                    <a:lnTo>
                      <a:pt x="204" y="1984"/>
                    </a:lnTo>
                    <a:lnTo>
                      <a:pt x="195" y="1972"/>
                    </a:lnTo>
                    <a:lnTo>
                      <a:pt x="187" y="1935"/>
                    </a:lnTo>
                    <a:lnTo>
                      <a:pt x="125" y="1826"/>
                    </a:lnTo>
                    <a:lnTo>
                      <a:pt x="50" y="1553"/>
                    </a:lnTo>
                    <a:lnTo>
                      <a:pt x="26" y="1372"/>
                    </a:lnTo>
                    <a:lnTo>
                      <a:pt x="26" y="1262"/>
                    </a:lnTo>
                    <a:lnTo>
                      <a:pt x="0" y="1222"/>
                    </a:lnTo>
                    <a:lnTo>
                      <a:pt x="9" y="1124"/>
                    </a:lnTo>
                    <a:lnTo>
                      <a:pt x="33" y="1075"/>
                    </a:lnTo>
                    <a:lnTo>
                      <a:pt x="125" y="940"/>
                    </a:lnTo>
                    <a:lnTo>
                      <a:pt x="222" y="953"/>
                    </a:lnTo>
                    <a:lnTo>
                      <a:pt x="235" y="979"/>
                    </a:lnTo>
                    <a:lnTo>
                      <a:pt x="359" y="979"/>
                    </a:lnTo>
                    <a:lnTo>
                      <a:pt x="367" y="940"/>
                    </a:lnTo>
                    <a:lnTo>
                      <a:pt x="389" y="953"/>
                    </a:lnTo>
                    <a:lnTo>
                      <a:pt x="425" y="918"/>
                    </a:lnTo>
                    <a:lnTo>
                      <a:pt x="451" y="933"/>
                    </a:lnTo>
                    <a:lnTo>
                      <a:pt x="478" y="905"/>
                    </a:lnTo>
                    <a:lnTo>
                      <a:pt x="469" y="871"/>
                    </a:lnTo>
                    <a:lnTo>
                      <a:pt x="495" y="783"/>
                    </a:lnTo>
                    <a:lnTo>
                      <a:pt x="526" y="748"/>
                    </a:lnTo>
                    <a:lnTo>
                      <a:pt x="513" y="721"/>
                    </a:lnTo>
                    <a:lnTo>
                      <a:pt x="526" y="699"/>
                    </a:lnTo>
                    <a:lnTo>
                      <a:pt x="513" y="659"/>
                    </a:lnTo>
                    <a:lnTo>
                      <a:pt x="561" y="597"/>
                    </a:lnTo>
                    <a:lnTo>
                      <a:pt x="641" y="588"/>
                    </a:lnTo>
                    <a:lnTo>
                      <a:pt x="716" y="438"/>
                    </a:lnTo>
                    <a:lnTo>
                      <a:pt x="813" y="315"/>
                    </a:lnTo>
                    <a:lnTo>
                      <a:pt x="851" y="306"/>
                    </a:lnTo>
                    <a:lnTo>
                      <a:pt x="879" y="279"/>
                    </a:lnTo>
                    <a:lnTo>
                      <a:pt x="923" y="279"/>
                    </a:lnTo>
                    <a:lnTo>
                      <a:pt x="997" y="376"/>
                    </a:lnTo>
                    <a:lnTo>
                      <a:pt x="1023" y="389"/>
                    </a:lnTo>
                    <a:lnTo>
                      <a:pt x="1050" y="341"/>
                    </a:lnTo>
                    <a:lnTo>
                      <a:pt x="1103" y="279"/>
                    </a:lnTo>
                    <a:lnTo>
                      <a:pt x="1134" y="266"/>
                    </a:lnTo>
                    <a:lnTo>
                      <a:pt x="1169" y="169"/>
                    </a:lnTo>
                    <a:lnTo>
                      <a:pt x="1204" y="156"/>
                    </a:lnTo>
                    <a:lnTo>
                      <a:pt x="1248" y="120"/>
                    </a:lnTo>
                    <a:lnTo>
                      <a:pt x="1288" y="82"/>
                    </a:lnTo>
                    <a:lnTo>
                      <a:pt x="1331" y="82"/>
                    </a:lnTo>
                    <a:lnTo>
                      <a:pt x="1367" y="33"/>
                    </a:lnTo>
                    <a:lnTo>
                      <a:pt x="1419" y="33"/>
                    </a:lnTo>
                    <a:lnTo>
                      <a:pt x="1478" y="33"/>
                    </a:lnTo>
                    <a:lnTo>
                      <a:pt x="1557" y="60"/>
                    </a:lnTo>
                    <a:lnTo>
                      <a:pt x="1606" y="107"/>
                    </a:lnTo>
                    <a:lnTo>
                      <a:pt x="1614" y="143"/>
                    </a:lnTo>
                    <a:lnTo>
                      <a:pt x="1623" y="169"/>
                    </a:lnTo>
                    <a:lnTo>
                      <a:pt x="1632" y="231"/>
                    </a:lnTo>
                    <a:lnTo>
                      <a:pt x="1623" y="253"/>
                    </a:lnTo>
                    <a:lnTo>
                      <a:pt x="1623" y="306"/>
                    </a:lnTo>
                    <a:lnTo>
                      <a:pt x="1614" y="341"/>
                    </a:lnTo>
                    <a:lnTo>
                      <a:pt x="1741" y="478"/>
                    </a:lnTo>
                    <a:lnTo>
                      <a:pt x="1784" y="548"/>
                    </a:lnTo>
                    <a:lnTo>
                      <a:pt x="1837" y="575"/>
                    </a:lnTo>
                    <a:lnTo>
                      <a:pt x="1890" y="611"/>
                    </a:lnTo>
                    <a:lnTo>
                      <a:pt x="1921" y="624"/>
                    </a:lnTo>
                    <a:lnTo>
                      <a:pt x="1973" y="588"/>
                    </a:lnTo>
                    <a:lnTo>
                      <a:pt x="2018" y="478"/>
                    </a:lnTo>
                    <a:lnTo>
                      <a:pt x="2035" y="389"/>
                    </a:lnTo>
                    <a:lnTo>
                      <a:pt x="2048" y="231"/>
                    </a:lnTo>
                    <a:lnTo>
                      <a:pt x="2066" y="156"/>
                    </a:lnTo>
                    <a:lnTo>
                      <a:pt x="2066" y="0"/>
                    </a:lnTo>
                  </a:path>
                </a:pathLst>
              </a:custGeom>
              <a:gradFill rotWithShape="0">
                <a:gsLst>
                  <a:gs pos="0">
                    <a:srgbClr val="6D8AA7"/>
                  </a:gs>
                  <a:gs pos="50000">
                    <a:srgbClr val="003366"/>
                  </a:gs>
                  <a:gs pos="100000">
                    <a:srgbClr val="6D8AA7"/>
                  </a:gs>
                </a:gsLst>
                <a:lin ang="2700000" scaled="1"/>
              </a:gradFill>
              <a:ln w="9525">
                <a:solidFill>
                  <a:srgbClr val="3F8DE2"/>
                </a:solidFill>
                <a:round/>
                <a:headEnd/>
                <a:tailEnd/>
              </a:ln>
              <a:effectLst>
                <a:outerShdw blurRad="63500" dist="53882" dir="2700000" algn="ctr" rotWithShape="0">
                  <a:srgbClr val="000000">
                    <a:alpha val="74997"/>
                  </a:srgbClr>
                </a:outerShdw>
              </a:effectLst>
            </p:spPr>
            <p:txBody>
              <a:bodyPr wrap="none" anchor="ctr"/>
              <a:lstStyle/>
              <a:p>
                <a:endParaRPr lang="en-US" b="0" dirty="0">
                  <a:latin typeface="Century Gothic" panose="020B0502020202020204" pitchFamily="34" charset="0"/>
                </a:endParaRPr>
              </a:p>
            </p:txBody>
          </p:sp>
          <p:sp>
            <p:nvSpPr>
              <p:cNvPr id="64" name="Freeform 16"/>
              <p:cNvSpPr>
                <a:spLocks noChangeArrowheads="1"/>
              </p:cNvSpPr>
              <p:nvPr/>
            </p:nvSpPr>
            <p:spPr bwMode="auto">
              <a:xfrm>
                <a:off x="4523" y="2654"/>
                <a:ext cx="359" cy="90"/>
              </a:xfrm>
              <a:custGeom>
                <a:avLst/>
                <a:gdLst>
                  <a:gd name="T0" fmla="*/ 1 w 1589"/>
                  <a:gd name="T1" fmla="*/ 1 h 407"/>
                  <a:gd name="T2" fmla="*/ 4 w 1589"/>
                  <a:gd name="T3" fmla="*/ 1 h 407"/>
                  <a:gd name="T4" fmla="*/ 5 w 1589"/>
                  <a:gd name="T5" fmla="*/ 1 h 407"/>
                  <a:gd name="T6" fmla="*/ 6 w 1589"/>
                  <a:gd name="T7" fmla="*/ 2 h 407"/>
                  <a:gd name="T8" fmla="*/ 7 w 1589"/>
                  <a:gd name="T9" fmla="*/ 2 h 407"/>
                  <a:gd name="T10" fmla="*/ 9 w 1589"/>
                  <a:gd name="T11" fmla="*/ 3 h 407"/>
                  <a:gd name="T12" fmla="*/ 10 w 1589"/>
                  <a:gd name="T13" fmla="*/ 3 h 407"/>
                  <a:gd name="T14" fmla="*/ 10 w 1589"/>
                  <a:gd name="T15" fmla="*/ 2 h 407"/>
                  <a:gd name="T16" fmla="*/ 12 w 1589"/>
                  <a:gd name="T17" fmla="*/ 2 h 407"/>
                  <a:gd name="T18" fmla="*/ 14 w 1589"/>
                  <a:gd name="T19" fmla="*/ 3 h 407"/>
                  <a:gd name="T20" fmla="*/ 15 w 1589"/>
                  <a:gd name="T21" fmla="*/ 3 h 407"/>
                  <a:gd name="T22" fmla="*/ 16 w 1589"/>
                  <a:gd name="T23" fmla="*/ 2 h 407"/>
                  <a:gd name="T24" fmla="*/ 17 w 1589"/>
                  <a:gd name="T25" fmla="*/ 2 h 407"/>
                  <a:gd name="T26" fmla="*/ 18 w 1589"/>
                  <a:gd name="T27" fmla="*/ 2 h 407"/>
                  <a:gd name="T28" fmla="*/ 18 w 1589"/>
                  <a:gd name="T29" fmla="*/ 3 h 407"/>
                  <a:gd name="T30" fmla="*/ 17 w 1589"/>
                  <a:gd name="T31" fmla="*/ 4 h 407"/>
                  <a:gd name="T32" fmla="*/ 17 w 1589"/>
                  <a:gd name="T33" fmla="*/ 4 h 407"/>
                  <a:gd name="T34" fmla="*/ 16 w 1589"/>
                  <a:gd name="T35" fmla="*/ 4 h 407"/>
                  <a:gd name="T36" fmla="*/ 15 w 1589"/>
                  <a:gd name="T37" fmla="*/ 4 h 407"/>
                  <a:gd name="T38" fmla="*/ 14 w 1589"/>
                  <a:gd name="T39" fmla="*/ 4 h 407"/>
                  <a:gd name="T40" fmla="*/ 13 w 1589"/>
                  <a:gd name="T41" fmla="*/ 4 h 407"/>
                  <a:gd name="T42" fmla="*/ 13 w 1589"/>
                  <a:gd name="T43" fmla="*/ 4 h 407"/>
                  <a:gd name="T44" fmla="*/ 12 w 1589"/>
                  <a:gd name="T45" fmla="*/ 4 h 407"/>
                  <a:gd name="T46" fmla="*/ 11 w 1589"/>
                  <a:gd name="T47" fmla="*/ 4 h 407"/>
                  <a:gd name="T48" fmla="*/ 10 w 1589"/>
                  <a:gd name="T49" fmla="*/ 4 h 407"/>
                  <a:gd name="T50" fmla="*/ 9 w 1589"/>
                  <a:gd name="T51" fmla="*/ 4 h 407"/>
                  <a:gd name="T52" fmla="*/ 8 w 1589"/>
                  <a:gd name="T53" fmla="*/ 4 h 407"/>
                  <a:gd name="T54" fmla="*/ 7 w 1589"/>
                  <a:gd name="T55" fmla="*/ 4 h 407"/>
                  <a:gd name="T56" fmla="*/ 6 w 1589"/>
                  <a:gd name="T57" fmla="*/ 4 h 407"/>
                  <a:gd name="T58" fmla="*/ 5 w 1589"/>
                  <a:gd name="T59" fmla="*/ 3 h 407"/>
                  <a:gd name="T60" fmla="*/ 3 w 1589"/>
                  <a:gd name="T61" fmla="*/ 3 h 407"/>
                  <a:gd name="T62" fmla="*/ 2 w 1589"/>
                  <a:gd name="T63" fmla="*/ 3 h 407"/>
                  <a:gd name="T64" fmla="*/ 1 w 1589"/>
                  <a:gd name="T65" fmla="*/ 2 h 407"/>
                  <a:gd name="T66" fmla="*/ 0 w 1589"/>
                  <a:gd name="T67" fmla="*/ 2 h 407"/>
                  <a:gd name="T68" fmla="*/ 0 w 1589"/>
                  <a:gd name="T69" fmla="*/ 0 h 407"/>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589"/>
                  <a:gd name="T106" fmla="*/ 0 h 407"/>
                  <a:gd name="T107" fmla="*/ 1589 w 1589"/>
                  <a:gd name="T108" fmla="*/ 407 h 407"/>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589" h="407">
                    <a:moveTo>
                      <a:pt x="0" y="0"/>
                    </a:moveTo>
                    <a:lnTo>
                      <a:pt x="116" y="59"/>
                    </a:lnTo>
                    <a:lnTo>
                      <a:pt x="222" y="59"/>
                    </a:lnTo>
                    <a:lnTo>
                      <a:pt x="315" y="59"/>
                    </a:lnTo>
                    <a:lnTo>
                      <a:pt x="385" y="59"/>
                    </a:lnTo>
                    <a:lnTo>
                      <a:pt x="434" y="72"/>
                    </a:lnTo>
                    <a:lnTo>
                      <a:pt x="503" y="107"/>
                    </a:lnTo>
                    <a:lnTo>
                      <a:pt x="537" y="189"/>
                    </a:lnTo>
                    <a:lnTo>
                      <a:pt x="568" y="229"/>
                    </a:lnTo>
                    <a:lnTo>
                      <a:pt x="630" y="215"/>
                    </a:lnTo>
                    <a:lnTo>
                      <a:pt x="702" y="215"/>
                    </a:lnTo>
                    <a:lnTo>
                      <a:pt x="776" y="263"/>
                    </a:lnTo>
                    <a:lnTo>
                      <a:pt x="828" y="284"/>
                    </a:lnTo>
                    <a:lnTo>
                      <a:pt x="864" y="284"/>
                    </a:lnTo>
                    <a:lnTo>
                      <a:pt x="873" y="229"/>
                    </a:lnTo>
                    <a:lnTo>
                      <a:pt x="895" y="189"/>
                    </a:lnTo>
                    <a:lnTo>
                      <a:pt x="1001" y="215"/>
                    </a:lnTo>
                    <a:lnTo>
                      <a:pt x="1083" y="215"/>
                    </a:lnTo>
                    <a:lnTo>
                      <a:pt x="1162" y="215"/>
                    </a:lnTo>
                    <a:lnTo>
                      <a:pt x="1219" y="251"/>
                    </a:lnTo>
                    <a:lnTo>
                      <a:pt x="1254" y="276"/>
                    </a:lnTo>
                    <a:lnTo>
                      <a:pt x="1318" y="263"/>
                    </a:lnTo>
                    <a:lnTo>
                      <a:pt x="1358" y="238"/>
                    </a:lnTo>
                    <a:lnTo>
                      <a:pt x="1384" y="215"/>
                    </a:lnTo>
                    <a:lnTo>
                      <a:pt x="1455" y="215"/>
                    </a:lnTo>
                    <a:lnTo>
                      <a:pt x="1497" y="189"/>
                    </a:lnTo>
                    <a:lnTo>
                      <a:pt x="1553" y="168"/>
                    </a:lnTo>
                    <a:lnTo>
                      <a:pt x="1588" y="168"/>
                    </a:lnTo>
                    <a:lnTo>
                      <a:pt x="1580" y="251"/>
                    </a:lnTo>
                    <a:lnTo>
                      <a:pt x="1562" y="284"/>
                    </a:lnTo>
                    <a:lnTo>
                      <a:pt x="1527" y="325"/>
                    </a:lnTo>
                    <a:lnTo>
                      <a:pt x="1497" y="325"/>
                    </a:lnTo>
                    <a:lnTo>
                      <a:pt x="1488" y="325"/>
                    </a:lnTo>
                    <a:lnTo>
                      <a:pt x="1446" y="334"/>
                    </a:lnTo>
                    <a:lnTo>
                      <a:pt x="1411" y="380"/>
                    </a:lnTo>
                    <a:lnTo>
                      <a:pt x="1375" y="373"/>
                    </a:lnTo>
                    <a:lnTo>
                      <a:pt x="1344" y="347"/>
                    </a:lnTo>
                    <a:lnTo>
                      <a:pt x="1309" y="373"/>
                    </a:lnTo>
                    <a:lnTo>
                      <a:pt x="1274" y="380"/>
                    </a:lnTo>
                    <a:lnTo>
                      <a:pt x="1245" y="380"/>
                    </a:lnTo>
                    <a:lnTo>
                      <a:pt x="1219" y="406"/>
                    </a:lnTo>
                    <a:lnTo>
                      <a:pt x="1154" y="406"/>
                    </a:lnTo>
                    <a:lnTo>
                      <a:pt x="1126" y="373"/>
                    </a:lnTo>
                    <a:lnTo>
                      <a:pt x="1092" y="325"/>
                    </a:lnTo>
                    <a:lnTo>
                      <a:pt x="1048" y="373"/>
                    </a:lnTo>
                    <a:lnTo>
                      <a:pt x="1027" y="406"/>
                    </a:lnTo>
                    <a:lnTo>
                      <a:pt x="991" y="406"/>
                    </a:lnTo>
                    <a:lnTo>
                      <a:pt x="930" y="325"/>
                    </a:lnTo>
                    <a:lnTo>
                      <a:pt x="912" y="334"/>
                    </a:lnTo>
                    <a:lnTo>
                      <a:pt x="877" y="334"/>
                    </a:lnTo>
                    <a:lnTo>
                      <a:pt x="855" y="380"/>
                    </a:lnTo>
                    <a:lnTo>
                      <a:pt x="802" y="373"/>
                    </a:lnTo>
                    <a:lnTo>
                      <a:pt x="750" y="373"/>
                    </a:lnTo>
                    <a:lnTo>
                      <a:pt x="724" y="347"/>
                    </a:lnTo>
                    <a:lnTo>
                      <a:pt x="693" y="325"/>
                    </a:lnTo>
                    <a:lnTo>
                      <a:pt x="640" y="334"/>
                    </a:lnTo>
                    <a:lnTo>
                      <a:pt x="586" y="380"/>
                    </a:lnTo>
                    <a:lnTo>
                      <a:pt x="555" y="373"/>
                    </a:lnTo>
                    <a:lnTo>
                      <a:pt x="503" y="347"/>
                    </a:lnTo>
                    <a:lnTo>
                      <a:pt x="442" y="312"/>
                    </a:lnTo>
                    <a:lnTo>
                      <a:pt x="394" y="312"/>
                    </a:lnTo>
                    <a:lnTo>
                      <a:pt x="288" y="276"/>
                    </a:lnTo>
                    <a:lnTo>
                      <a:pt x="222" y="251"/>
                    </a:lnTo>
                    <a:lnTo>
                      <a:pt x="178" y="238"/>
                    </a:lnTo>
                    <a:lnTo>
                      <a:pt x="107" y="229"/>
                    </a:lnTo>
                    <a:lnTo>
                      <a:pt x="68" y="177"/>
                    </a:lnTo>
                    <a:lnTo>
                      <a:pt x="26" y="168"/>
                    </a:lnTo>
                    <a:lnTo>
                      <a:pt x="9" y="155"/>
                    </a:lnTo>
                    <a:lnTo>
                      <a:pt x="0" y="128"/>
                    </a:lnTo>
                    <a:lnTo>
                      <a:pt x="0" y="0"/>
                    </a:lnTo>
                  </a:path>
                </a:pathLst>
              </a:custGeom>
              <a:gradFill rotWithShape="0">
                <a:gsLst>
                  <a:gs pos="0">
                    <a:srgbClr val="6D8AA7"/>
                  </a:gs>
                  <a:gs pos="50000">
                    <a:srgbClr val="003366"/>
                  </a:gs>
                  <a:gs pos="100000">
                    <a:srgbClr val="6D8AA7"/>
                  </a:gs>
                </a:gsLst>
                <a:lin ang="2700000" scaled="1"/>
              </a:gradFill>
              <a:ln w="9525">
                <a:solidFill>
                  <a:srgbClr val="3F8DE2"/>
                </a:solidFill>
                <a:round/>
                <a:headEnd/>
                <a:tailEnd/>
              </a:ln>
              <a:effectLst>
                <a:outerShdw blurRad="63500" dist="53882" dir="2700000" algn="ctr" rotWithShape="0">
                  <a:srgbClr val="000000">
                    <a:alpha val="74997"/>
                  </a:srgbClr>
                </a:outerShdw>
              </a:effectLst>
            </p:spPr>
            <p:txBody>
              <a:bodyPr wrap="none" anchor="ctr"/>
              <a:lstStyle/>
              <a:p>
                <a:endParaRPr lang="en-US" b="0" dirty="0">
                  <a:latin typeface="Century Gothic" panose="020B0502020202020204" pitchFamily="34" charset="0"/>
                </a:endParaRPr>
              </a:p>
            </p:txBody>
          </p:sp>
          <p:sp>
            <p:nvSpPr>
              <p:cNvPr id="65" name="Freeform 17"/>
              <p:cNvSpPr>
                <a:spLocks noChangeArrowheads="1"/>
              </p:cNvSpPr>
              <p:nvPr/>
            </p:nvSpPr>
            <p:spPr bwMode="auto">
              <a:xfrm>
                <a:off x="4721" y="2468"/>
                <a:ext cx="161" cy="181"/>
              </a:xfrm>
              <a:custGeom>
                <a:avLst/>
                <a:gdLst>
                  <a:gd name="T0" fmla="*/ 4 w 716"/>
                  <a:gd name="T1" fmla="*/ 0 h 791"/>
                  <a:gd name="T2" fmla="*/ 7 w 716"/>
                  <a:gd name="T3" fmla="*/ 0 h 791"/>
                  <a:gd name="T4" fmla="*/ 7 w 716"/>
                  <a:gd name="T5" fmla="*/ 1 h 791"/>
                  <a:gd name="T6" fmla="*/ 7 w 716"/>
                  <a:gd name="T7" fmla="*/ 2 h 791"/>
                  <a:gd name="T8" fmla="*/ 6 w 716"/>
                  <a:gd name="T9" fmla="*/ 3 h 791"/>
                  <a:gd name="T10" fmla="*/ 6 w 716"/>
                  <a:gd name="T11" fmla="*/ 3 h 791"/>
                  <a:gd name="T12" fmla="*/ 5 w 716"/>
                  <a:gd name="T13" fmla="*/ 3 h 791"/>
                  <a:gd name="T14" fmla="*/ 4 w 716"/>
                  <a:gd name="T15" fmla="*/ 3 h 791"/>
                  <a:gd name="T16" fmla="*/ 4 w 716"/>
                  <a:gd name="T17" fmla="*/ 2 h 791"/>
                  <a:gd name="T18" fmla="*/ 3 w 716"/>
                  <a:gd name="T19" fmla="*/ 2 h 791"/>
                  <a:gd name="T20" fmla="*/ 2 w 716"/>
                  <a:gd name="T21" fmla="*/ 3 h 791"/>
                  <a:gd name="T22" fmla="*/ 3 w 716"/>
                  <a:gd name="T23" fmla="*/ 4 h 791"/>
                  <a:gd name="T24" fmla="*/ 4 w 716"/>
                  <a:gd name="T25" fmla="*/ 4 h 791"/>
                  <a:gd name="T26" fmla="*/ 4 w 716"/>
                  <a:gd name="T27" fmla="*/ 4 h 791"/>
                  <a:gd name="T28" fmla="*/ 4 w 716"/>
                  <a:gd name="T29" fmla="*/ 5 h 791"/>
                  <a:gd name="T30" fmla="*/ 4 w 716"/>
                  <a:gd name="T31" fmla="*/ 5 h 791"/>
                  <a:gd name="T32" fmla="*/ 4 w 716"/>
                  <a:gd name="T33" fmla="*/ 6 h 791"/>
                  <a:gd name="T34" fmla="*/ 4 w 716"/>
                  <a:gd name="T35" fmla="*/ 7 h 791"/>
                  <a:gd name="T36" fmla="*/ 4 w 716"/>
                  <a:gd name="T37" fmla="*/ 8 h 791"/>
                  <a:gd name="T38" fmla="*/ 4 w 716"/>
                  <a:gd name="T39" fmla="*/ 9 h 791"/>
                  <a:gd name="T40" fmla="*/ 3 w 716"/>
                  <a:gd name="T41" fmla="*/ 9 h 791"/>
                  <a:gd name="T42" fmla="*/ 3 w 716"/>
                  <a:gd name="T43" fmla="*/ 9 h 791"/>
                  <a:gd name="T44" fmla="*/ 3 w 716"/>
                  <a:gd name="T45" fmla="*/ 7 h 791"/>
                  <a:gd name="T46" fmla="*/ 3 w 716"/>
                  <a:gd name="T47" fmla="*/ 6 h 791"/>
                  <a:gd name="T48" fmla="*/ 2 w 716"/>
                  <a:gd name="T49" fmla="*/ 6 h 791"/>
                  <a:gd name="T50" fmla="*/ 1 w 716"/>
                  <a:gd name="T51" fmla="*/ 6 h 791"/>
                  <a:gd name="T52" fmla="*/ 2 w 716"/>
                  <a:gd name="T53" fmla="*/ 7 h 791"/>
                  <a:gd name="T54" fmla="*/ 2 w 716"/>
                  <a:gd name="T55" fmla="*/ 8 h 791"/>
                  <a:gd name="T56" fmla="*/ 2 w 716"/>
                  <a:gd name="T57" fmla="*/ 9 h 791"/>
                  <a:gd name="T58" fmla="*/ 1 w 716"/>
                  <a:gd name="T59" fmla="*/ 9 h 791"/>
                  <a:gd name="T60" fmla="*/ 1 w 716"/>
                  <a:gd name="T61" fmla="*/ 9 h 791"/>
                  <a:gd name="T62" fmla="*/ 1 w 716"/>
                  <a:gd name="T63" fmla="*/ 8 h 791"/>
                  <a:gd name="T64" fmla="*/ 0 w 716"/>
                  <a:gd name="T65" fmla="*/ 7 h 791"/>
                  <a:gd name="T66" fmla="*/ 0 w 716"/>
                  <a:gd name="T67" fmla="*/ 6 h 791"/>
                  <a:gd name="T68" fmla="*/ 1 w 716"/>
                  <a:gd name="T69" fmla="*/ 5 h 791"/>
                  <a:gd name="T70" fmla="*/ 1 w 716"/>
                  <a:gd name="T71" fmla="*/ 3 h 791"/>
                  <a:gd name="T72" fmla="*/ 1 w 716"/>
                  <a:gd name="T73" fmla="*/ 2 h 791"/>
                  <a:gd name="T74" fmla="*/ 1 w 716"/>
                  <a:gd name="T75" fmla="*/ 1 h 791"/>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716"/>
                  <a:gd name="T115" fmla="*/ 0 h 791"/>
                  <a:gd name="T116" fmla="*/ 716 w 716"/>
                  <a:gd name="T117" fmla="*/ 791 h 791"/>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716" h="791">
                    <a:moveTo>
                      <a:pt x="179" y="0"/>
                    </a:moveTo>
                    <a:lnTo>
                      <a:pt x="348" y="11"/>
                    </a:lnTo>
                    <a:lnTo>
                      <a:pt x="511" y="11"/>
                    </a:lnTo>
                    <a:lnTo>
                      <a:pt x="599" y="0"/>
                    </a:lnTo>
                    <a:lnTo>
                      <a:pt x="715" y="72"/>
                    </a:lnTo>
                    <a:lnTo>
                      <a:pt x="639" y="94"/>
                    </a:lnTo>
                    <a:lnTo>
                      <a:pt x="599" y="134"/>
                    </a:lnTo>
                    <a:lnTo>
                      <a:pt x="572" y="156"/>
                    </a:lnTo>
                    <a:lnTo>
                      <a:pt x="554" y="183"/>
                    </a:lnTo>
                    <a:lnTo>
                      <a:pt x="554" y="205"/>
                    </a:lnTo>
                    <a:lnTo>
                      <a:pt x="554" y="243"/>
                    </a:lnTo>
                    <a:lnTo>
                      <a:pt x="501" y="264"/>
                    </a:lnTo>
                    <a:lnTo>
                      <a:pt x="458" y="264"/>
                    </a:lnTo>
                    <a:lnTo>
                      <a:pt x="446" y="277"/>
                    </a:lnTo>
                    <a:lnTo>
                      <a:pt x="402" y="277"/>
                    </a:lnTo>
                    <a:lnTo>
                      <a:pt x="383" y="243"/>
                    </a:lnTo>
                    <a:lnTo>
                      <a:pt x="348" y="196"/>
                    </a:lnTo>
                    <a:lnTo>
                      <a:pt x="314" y="156"/>
                    </a:lnTo>
                    <a:lnTo>
                      <a:pt x="246" y="156"/>
                    </a:lnTo>
                    <a:lnTo>
                      <a:pt x="230" y="156"/>
                    </a:lnTo>
                    <a:lnTo>
                      <a:pt x="213" y="218"/>
                    </a:lnTo>
                    <a:lnTo>
                      <a:pt x="221" y="277"/>
                    </a:lnTo>
                    <a:lnTo>
                      <a:pt x="221" y="313"/>
                    </a:lnTo>
                    <a:lnTo>
                      <a:pt x="230" y="353"/>
                    </a:lnTo>
                    <a:lnTo>
                      <a:pt x="264" y="340"/>
                    </a:lnTo>
                    <a:lnTo>
                      <a:pt x="314" y="304"/>
                    </a:lnTo>
                    <a:lnTo>
                      <a:pt x="348" y="304"/>
                    </a:lnTo>
                    <a:lnTo>
                      <a:pt x="374" y="327"/>
                    </a:lnTo>
                    <a:lnTo>
                      <a:pt x="374" y="353"/>
                    </a:lnTo>
                    <a:lnTo>
                      <a:pt x="357" y="402"/>
                    </a:lnTo>
                    <a:lnTo>
                      <a:pt x="348" y="424"/>
                    </a:lnTo>
                    <a:lnTo>
                      <a:pt x="348" y="450"/>
                    </a:lnTo>
                    <a:lnTo>
                      <a:pt x="340" y="486"/>
                    </a:lnTo>
                    <a:lnTo>
                      <a:pt x="357" y="524"/>
                    </a:lnTo>
                    <a:lnTo>
                      <a:pt x="393" y="572"/>
                    </a:lnTo>
                    <a:lnTo>
                      <a:pt x="402" y="558"/>
                    </a:lnTo>
                    <a:lnTo>
                      <a:pt x="402" y="607"/>
                    </a:lnTo>
                    <a:lnTo>
                      <a:pt x="383" y="648"/>
                    </a:lnTo>
                    <a:lnTo>
                      <a:pt x="365" y="683"/>
                    </a:lnTo>
                    <a:lnTo>
                      <a:pt x="357" y="743"/>
                    </a:lnTo>
                    <a:lnTo>
                      <a:pt x="322" y="765"/>
                    </a:lnTo>
                    <a:lnTo>
                      <a:pt x="296" y="765"/>
                    </a:lnTo>
                    <a:lnTo>
                      <a:pt x="268" y="765"/>
                    </a:lnTo>
                    <a:lnTo>
                      <a:pt x="268" y="718"/>
                    </a:lnTo>
                    <a:lnTo>
                      <a:pt x="264" y="633"/>
                    </a:lnTo>
                    <a:lnTo>
                      <a:pt x="238" y="607"/>
                    </a:lnTo>
                    <a:lnTo>
                      <a:pt x="230" y="572"/>
                    </a:lnTo>
                    <a:lnTo>
                      <a:pt x="238" y="498"/>
                    </a:lnTo>
                    <a:lnTo>
                      <a:pt x="213" y="477"/>
                    </a:lnTo>
                    <a:lnTo>
                      <a:pt x="152" y="498"/>
                    </a:lnTo>
                    <a:lnTo>
                      <a:pt x="125" y="477"/>
                    </a:lnTo>
                    <a:lnTo>
                      <a:pt x="98" y="510"/>
                    </a:lnTo>
                    <a:lnTo>
                      <a:pt x="125" y="536"/>
                    </a:lnTo>
                    <a:lnTo>
                      <a:pt x="170" y="558"/>
                    </a:lnTo>
                    <a:lnTo>
                      <a:pt x="179" y="585"/>
                    </a:lnTo>
                    <a:lnTo>
                      <a:pt x="204" y="633"/>
                    </a:lnTo>
                    <a:lnTo>
                      <a:pt x="204" y="670"/>
                    </a:lnTo>
                    <a:lnTo>
                      <a:pt x="179" y="730"/>
                    </a:lnTo>
                    <a:lnTo>
                      <a:pt x="144" y="777"/>
                    </a:lnTo>
                    <a:lnTo>
                      <a:pt x="125" y="790"/>
                    </a:lnTo>
                    <a:lnTo>
                      <a:pt x="125" y="755"/>
                    </a:lnTo>
                    <a:lnTo>
                      <a:pt x="125" y="718"/>
                    </a:lnTo>
                    <a:lnTo>
                      <a:pt x="134" y="670"/>
                    </a:lnTo>
                    <a:lnTo>
                      <a:pt x="90" y="633"/>
                    </a:lnTo>
                    <a:lnTo>
                      <a:pt x="50" y="594"/>
                    </a:lnTo>
                    <a:lnTo>
                      <a:pt x="41" y="558"/>
                    </a:lnTo>
                    <a:lnTo>
                      <a:pt x="0" y="536"/>
                    </a:lnTo>
                    <a:lnTo>
                      <a:pt x="9" y="477"/>
                    </a:lnTo>
                    <a:lnTo>
                      <a:pt x="41" y="437"/>
                    </a:lnTo>
                    <a:lnTo>
                      <a:pt x="68" y="375"/>
                    </a:lnTo>
                    <a:lnTo>
                      <a:pt x="90" y="313"/>
                    </a:lnTo>
                    <a:lnTo>
                      <a:pt x="98" y="252"/>
                    </a:lnTo>
                    <a:lnTo>
                      <a:pt x="90" y="196"/>
                    </a:lnTo>
                    <a:lnTo>
                      <a:pt x="107" y="170"/>
                    </a:lnTo>
                    <a:lnTo>
                      <a:pt x="125" y="143"/>
                    </a:lnTo>
                    <a:lnTo>
                      <a:pt x="98" y="94"/>
                    </a:lnTo>
                    <a:lnTo>
                      <a:pt x="179" y="0"/>
                    </a:lnTo>
                  </a:path>
                </a:pathLst>
              </a:custGeom>
              <a:gradFill rotWithShape="0">
                <a:gsLst>
                  <a:gs pos="0">
                    <a:srgbClr val="6D8AA7"/>
                  </a:gs>
                  <a:gs pos="50000">
                    <a:srgbClr val="003366"/>
                  </a:gs>
                  <a:gs pos="100000">
                    <a:srgbClr val="6D8AA7"/>
                  </a:gs>
                </a:gsLst>
                <a:lin ang="2700000" scaled="1"/>
              </a:gradFill>
              <a:ln w="9525">
                <a:solidFill>
                  <a:srgbClr val="3F8DE2"/>
                </a:solidFill>
                <a:round/>
                <a:headEnd/>
                <a:tailEnd/>
              </a:ln>
              <a:effectLst>
                <a:outerShdw blurRad="63500" dist="53882" dir="2700000" algn="ctr" rotWithShape="0">
                  <a:srgbClr val="000000">
                    <a:alpha val="74997"/>
                  </a:srgbClr>
                </a:outerShdw>
              </a:effectLst>
            </p:spPr>
            <p:txBody>
              <a:bodyPr wrap="none" anchor="ctr"/>
              <a:lstStyle/>
              <a:p>
                <a:endParaRPr lang="en-US" b="0" dirty="0">
                  <a:latin typeface="Century Gothic" panose="020B0502020202020204" pitchFamily="34" charset="0"/>
                </a:endParaRPr>
              </a:p>
            </p:txBody>
          </p:sp>
          <p:sp>
            <p:nvSpPr>
              <p:cNvPr id="66" name="Freeform 18"/>
              <p:cNvSpPr>
                <a:spLocks noChangeArrowheads="1"/>
              </p:cNvSpPr>
              <p:nvPr/>
            </p:nvSpPr>
            <p:spPr bwMode="auto">
              <a:xfrm>
                <a:off x="4549" y="2386"/>
                <a:ext cx="178" cy="246"/>
              </a:xfrm>
              <a:custGeom>
                <a:avLst/>
                <a:gdLst>
                  <a:gd name="T0" fmla="*/ 0 w 790"/>
                  <a:gd name="T1" fmla="*/ 4 h 1086"/>
                  <a:gd name="T2" fmla="*/ 2 w 790"/>
                  <a:gd name="T3" fmla="*/ 2 h 1086"/>
                  <a:gd name="T4" fmla="*/ 3 w 790"/>
                  <a:gd name="T5" fmla="*/ 1 h 1086"/>
                  <a:gd name="T6" fmla="*/ 3 w 790"/>
                  <a:gd name="T7" fmla="*/ 1 h 1086"/>
                  <a:gd name="T8" fmla="*/ 5 w 790"/>
                  <a:gd name="T9" fmla="*/ 0 h 1086"/>
                  <a:gd name="T10" fmla="*/ 6 w 790"/>
                  <a:gd name="T11" fmla="*/ 2 h 1086"/>
                  <a:gd name="T12" fmla="*/ 6 w 790"/>
                  <a:gd name="T13" fmla="*/ 1 h 1086"/>
                  <a:gd name="T14" fmla="*/ 7 w 790"/>
                  <a:gd name="T15" fmla="*/ 0 h 1086"/>
                  <a:gd name="T16" fmla="*/ 7 w 790"/>
                  <a:gd name="T17" fmla="*/ 0 h 1086"/>
                  <a:gd name="T18" fmla="*/ 8 w 790"/>
                  <a:gd name="T19" fmla="*/ 0 h 1086"/>
                  <a:gd name="T20" fmla="*/ 8 w 790"/>
                  <a:gd name="T21" fmla="*/ 0 h 1086"/>
                  <a:gd name="T22" fmla="*/ 8 w 790"/>
                  <a:gd name="T23" fmla="*/ 1 h 1086"/>
                  <a:gd name="T24" fmla="*/ 7 w 790"/>
                  <a:gd name="T25" fmla="*/ 2 h 1086"/>
                  <a:gd name="T26" fmla="*/ 7 w 790"/>
                  <a:gd name="T27" fmla="*/ 2 h 1086"/>
                  <a:gd name="T28" fmla="*/ 8 w 790"/>
                  <a:gd name="T29" fmla="*/ 4 h 1086"/>
                  <a:gd name="T30" fmla="*/ 9 w 790"/>
                  <a:gd name="T31" fmla="*/ 5 h 1086"/>
                  <a:gd name="T32" fmla="*/ 9 w 790"/>
                  <a:gd name="T33" fmla="*/ 5 h 1086"/>
                  <a:gd name="T34" fmla="*/ 9 w 790"/>
                  <a:gd name="T35" fmla="*/ 6 h 1086"/>
                  <a:gd name="T36" fmla="*/ 9 w 790"/>
                  <a:gd name="T37" fmla="*/ 6 h 1086"/>
                  <a:gd name="T38" fmla="*/ 8 w 790"/>
                  <a:gd name="T39" fmla="*/ 6 h 1086"/>
                  <a:gd name="T40" fmla="*/ 8 w 790"/>
                  <a:gd name="T41" fmla="*/ 6 h 1086"/>
                  <a:gd name="T42" fmla="*/ 8 w 790"/>
                  <a:gd name="T43" fmla="*/ 7 h 1086"/>
                  <a:gd name="T44" fmla="*/ 7 w 790"/>
                  <a:gd name="T45" fmla="*/ 8 h 1086"/>
                  <a:gd name="T46" fmla="*/ 7 w 790"/>
                  <a:gd name="T47" fmla="*/ 10 h 1086"/>
                  <a:gd name="T48" fmla="*/ 7 w 790"/>
                  <a:gd name="T49" fmla="*/ 11 h 1086"/>
                  <a:gd name="T50" fmla="*/ 7 w 790"/>
                  <a:gd name="T51" fmla="*/ 12 h 1086"/>
                  <a:gd name="T52" fmla="*/ 6 w 790"/>
                  <a:gd name="T53" fmla="*/ 13 h 1086"/>
                  <a:gd name="T54" fmla="*/ 6 w 790"/>
                  <a:gd name="T55" fmla="*/ 12 h 1086"/>
                  <a:gd name="T56" fmla="*/ 5 w 790"/>
                  <a:gd name="T57" fmla="*/ 12 h 1086"/>
                  <a:gd name="T58" fmla="*/ 5 w 790"/>
                  <a:gd name="T59" fmla="*/ 12 h 1086"/>
                  <a:gd name="T60" fmla="*/ 5 w 790"/>
                  <a:gd name="T61" fmla="*/ 11 h 1086"/>
                  <a:gd name="T62" fmla="*/ 3 w 790"/>
                  <a:gd name="T63" fmla="*/ 11 h 1086"/>
                  <a:gd name="T64" fmla="*/ 2 w 790"/>
                  <a:gd name="T65" fmla="*/ 11 h 1086"/>
                  <a:gd name="T66" fmla="*/ 1 w 790"/>
                  <a:gd name="T67" fmla="*/ 10 h 1086"/>
                  <a:gd name="T68" fmla="*/ 1 w 790"/>
                  <a:gd name="T69" fmla="*/ 9 h 1086"/>
                  <a:gd name="T70" fmla="*/ 0 w 790"/>
                  <a:gd name="T71" fmla="*/ 8 h 1086"/>
                  <a:gd name="T72" fmla="*/ 0 w 790"/>
                  <a:gd name="T73" fmla="*/ 7 h 1086"/>
                  <a:gd name="T74" fmla="*/ 0 w 790"/>
                  <a:gd name="T75" fmla="*/ 4 h 108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790"/>
                  <a:gd name="T115" fmla="*/ 0 h 1086"/>
                  <a:gd name="T116" fmla="*/ 790 w 790"/>
                  <a:gd name="T117" fmla="*/ 1086 h 108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790" h="1086">
                    <a:moveTo>
                      <a:pt x="0" y="362"/>
                    </a:moveTo>
                    <a:lnTo>
                      <a:pt x="160" y="191"/>
                    </a:lnTo>
                    <a:lnTo>
                      <a:pt x="243" y="120"/>
                    </a:lnTo>
                    <a:lnTo>
                      <a:pt x="287" y="59"/>
                    </a:lnTo>
                    <a:lnTo>
                      <a:pt x="414" y="0"/>
                    </a:lnTo>
                    <a:lnTo>
                      <a:pt x="483" y="129"/>
                    </a:lnTo>
                    <a:lnTo>
                      <a:pt x="554" y="72"/>
                    </a:lnTo>
                    <a:lnTo>
                      <a:pt x="575" y="33"/>
                    </a:lnTo>
                    <a:lnTo>
                      <a:pt x="638" y="0"/>
                    </a:lnTo>
                    <a:lnTo>
                      <a:pt x="673" y="0"/>
                    </a:lnTo>
                    <a:lnTo>
                      <a:pt x="682" y="46"/>
                    </a:lnTo>
                    <a:lnTo>
                      <a:pt x="682" y="81"/>
                    </a:lnTo>
                    <a:lnTo>
                      <a:pt x="647" y="143"/>
                    </a:lnTo>
                    <a:lnTo>
                      <a:pt x="647" y="178"/>
                    </a:lnTo>
                    <a:lnTo>
                      <a:pt x="737" y="336"/>
                    </a:lnTo>
                    <a:lnTo>
                      <a:pt x="755" y="433"/>
                    </a:lnTo>
                    <a:lnTo>
                      <a:pt x="780" y="433"/>
                    </a:lnTo>
                    <a:lnTo>
                      <a:pt x="789" y="481"/>
                    </a:lnTo>
                    <a:lnTo>
                      <a:pt x="755" y="528"/>
                    </a:lnTo>
                    <a:lnTo>
                      <a:pt x="730" y="506"/>
                    </a:lnTo>
                    <a:lnTo>
                      <a:pt x="673" y="542"/>
                    </a:lnTo>
                    <a:lnTo>
                      <a:pt x="682" y="639"/>
                    </a:lnTo>
                    <a:lnTo>
                      <a:pt x="611" y="700"/>
                    </a:lnTo>
                    <a:lnTo>
                      <a:pt x="611" y="858"/>
                    </a:lnTo>
                    <a:lnTo>
                      <a:pt x="611" y="964"/>
                    </a:lnTo>
                    <a:lnTo>
                      <a:pt x="575" y="1012"/>
                    </a:lnTo>
                    <a:lnTo>
                      <a:pt x="554" y="1085"/>
                    </a:lnTo>
                    <a:lnTo>
                      <a:pt x="519" y="1071"/>
                    </a:lnTo>
                    <a:lnTo>
                      <a:pt x="466" y="1036"/>
                    </a:lnTo>
                    <a:lnTo>
                      <a:pt x="423" y="1004"/>
                    </a:lnTo>
                    <a:lnTo>
                      <a:pt x="391" y="942"/>
                    </a:lnTo>
                    <a:lnTo>
                      <a:pt x="269" y="955"/>
                    </a:lnTo>
                    <a:lnTo>
                      <a:pt x="169" y="916"/>
                    </a:lnTo>
                    <a:lnTo>
                      <a:pt x="98" y="819"/>
                    </a:lnTo>
                    <a:lnTo>
                      <a:pt x="59" y="748"/>
                    </a:lnTo>
                    <a:lnTo>
                      <a:pt x="24" y="686"/>
                    </a:lnTo>
                    <a:lnTo>
                      <a:pt x="24" y="568"/>
                    </a:lnTo>
                    <a:lnTo>
                      <a:pt x="0" y="362"/>
                    </a:lnTo>
                  </a:path>
                </a:pathLst>
              </a:custGeom>
              <a:gradFill rotWithShape="0">
                <a:gsLst>
                  <a:gs pos="0">
                    <a:srgbClr val="6D8AA7"/>
                  </a:gs>
                  <a:gs pos="50000">
                    <a:srgbClr val="003366"/>
                  </a:gs>
                  <a:gs pos="100000">
                    <a:srgbClr val="6D8AA7"/>
                  </a:gs>
                </a:gsLst>
                <a:lin ang="2700000" scaled="1"/>
              </a:gradFill>
              <a:ln w="9525">
                <a:solidFill>
                  <a:srgbClr val="3F8DE2"/>
                </a:solidFill>
                <a:round/>
                <a:headEnd/>
                <a:tailEnd/>
              </a:ln>
              <a:effectLst>
                <a:outerShdw blurRad="63500" dist="53882" dir="2700000" algn="ctr" rotWithShape="0">
                  <a:srgbClr val="000000">
                    <a:alpha val="74997"/>
                  </a:srgbClr>
                </a:outerShdw>
              </a:effectLst>
            </p:spPr>
            <p:txBody>
              <a:bodyPr wrap="none" anchor="ctr"/>
              <a:lstStyle/>
              <a:p>
                <a:endParaRPr lang="en-US" b="0" dirty="0">
                  <a:latin typeface="Century Gothic" panose="020B0502020202020204" pitchFamily="34" charset="0"/>
                </a:endParaRPr>
              </a:p>
            </p:txBody>
          </p:sp>
          <p:sp>
            <p:nvSpPr>
              <p:cNvPr id="67" name="Freeform 19"/>
              <p:cNvSpPr>
                <a:spLocks noChangeArrowheads="1"/>
              </p:cNvSpPr>
              <p:nvPr/>
            </p:nvSpPr>
            <p:spPr bwMode="auto">
              <a:xfrm>
                <a:off x="4934" y="2530"/>
                <a:ext cx="344" cy="230"/>
              </a:xfrm>
              <a:custGeom>
                <a:avLst/>
                <a:gdLst>
                  <a:gd name="T0" fmla="*/ 2 w 1522"/>
                  <a:gd name="T1" fmla="*/ 0 h 1024"/>
                  <a:gd name="T2" fmla="*/ 3 w 1522"/>
                  <a:gd name="T3" fmla="*/ 2 h 1024"/>
                  <a:gd name="T4" fmla="*/ 4 w 1522"/>
                  <a:gd name="T5" fmla="*/ 3 h 1024"/>
                  <a:gd name="T6" fmla="*/ 5 w 1522"/>
                  <a:gd name="T7" fmla="*/ 2 h 1024"/>
                  <a:gd name="T8" fmla="*/ 5 w 1522"/>
                  <a:gd name="T9" fmla="*/ 3 h 1024"/>
                  <a:gd name="T10" fmla="*/ 6 w 1522"/>
                  <a:gd name="T11" fmla="*/ 2 h 1024"/>
                  <a:gd name="T12" fmla="*/ 7 w 1522"/>
                  <a:gd name="T13" fmla="*/ 2 h 1024"/>
                  <a:gd name="T14" fmla="*/ 9 w 1522"/>
                  <a:gd name="T15" fmla="*/ 2 h 1024"/>
                  <a:gd name="T16" fmla="*/ 11 w 1522"/>
                  <a:gd name="T17" fmla="*/ 3 h 1024"/>
                  <a:gd name="T18" fmla="*/ 12 w 1522"/>
                  <a:gd name="T19" fmla="*/ 4 h 1024"/>
                  <a:gd name="T20" fmla="*/ 14 w 1522"/>
                  <a:gd name="T21" fmla="*/ 5 h 1024"/>
                  <a:gd name="T22" fmla="*/ 14 w 1522"/>
                  <a:gd name="T23" fmla="*/ 6 h 1024"/>
                  <a:gd name="T24" fmla="*/ 15 w 1522"/>
                  <a:gd name="T25" fmla="*/ 7 h 1024"/>
                  <a:gd name="T26" fmla="*/ 16 w 1522"/>
                  <a:gd name="T27" fmla="*/ 7 h 1024"/>
                  <a:gd name="T28" fmla="*/ 16 w 1522"/>
                  <a:gd name="T29" fmla="*/ 9 h 1024"/>
                  <a:gd name="T30" fmla="*/ 17 w 1522"/>
                  <a:gd name="T31" fmla="*/ 9 h 1024"/>
                  <a:gd name="T32" fmla="*/ 17 w 1522"/>
                  <a:gd name="T33" fmla="*/ 12 h 1024"/>
                  <a:gd name="T34" fmla="*/ 16 w 1522"/>
                  <a:gd name="T35" fmla="*/ 12 h 1024"/>
                  <a:gd name="T36" fmla="*/ 16 w 1522"/>
                  <a:gd name="T37" fmla="*/ 11 h 1024"/>
                  <a:gd name="T38" fmla="*/ 14 w 1522"/>
                  <a:gd name="T39" fmla="*/ 9 h 1024"/>
                  <a:gd name="T40" fmla="*/ 12 w 1522"/>
                  <a:gd name="T41" fmla="*/ 9 h 1024"/>
                  <a:gd name="T42" fmla="*/ 12 w 1522"/>
                  <a:gd name="T43" fmla="*/ 10 h 1024"/>
                  <a:gd name="T44" fmla="*/ 11 w 1522"/>
                  <a:gd name="T45" fmla="*/ 10 h 1024"/>
                  <a:gd name="T46" fmla="*/ 10 w 1522"/>
                  <a:gd name="T47" fmla="*/ 11 h 1024"/>
                  <a:gd name="T48" fmla="*/ 9 w 1522"/>
                  <a:gd name="T49" fmla="*/ 11 h 1024"/>
                  <a:gd name="T50" fmla="*/ 8 w 1522"/>
                  <a:gd name="T51" fmla="*/ 11 h 1024"/>
                  <a:gd name="T52" fmla="*/ 7 w 1522"/>
                  <a:gd name="T53" fmla="*/ 8 h 1024"/>
                  <a:gd name="T54" fmla="*/ 6 w 1522"/>
                  <a:gd name="T55" fmla="*/ 5 h 1024"/>
                  <a:gd name="T56" fmla="*/ 4 w 1522"/>
                  <a:gd name="T57" fmla="*/ 5 h 1024"/>
                  <a:gd name="T58" fmla="*/ 3 w 1522"/>
                  <a:gd name="T59" fmla="*/ 4 h 1024"/>
                  <a:gd name="T60" fmla="*/ 1 w 1522"/>
                  <a:gd name="T61" fmla="*/ 4 h 1024"/>
                  <a:gd name="T62" fmla="*/ 1 w 1522"/>
                  <a:gd name="T63" fmla="*/ 1 h 1024"/>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1522"/>
                  <a:gd name="T97" fmla="*/ 0 h 1024"/>
                  <a:gd name="T98" fmla="*/ 1522 w 1522"/>
                  <a:gd name="T99" fmla="*/ 1024 h 1024"/>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1522" h="1024">
                    <a:moveTo>
                      <a:pt x="0" y="0"/>
                    </a:moveTo>
                    <a:lnTo>
                      <a:pt x="134" y="11"/>
                    </a:lnTo>
                    <a:lnTo>
                      <a:pt x="248" y="24"/>
                    </a:lnTo>
                    <a:lnTo>
                      <a:pt x="297" y="169"/>
                    </a:lnTo>
                    <a:lnTo>
                      <a:pt x="306" y="217"/>
                    </a:lnTo>
                    <a:lnTo>
                      <a:pt x="323" y="243"/>
                    </a:lnTo>
                    <a:lnTo>
                      <a:pt x="359" y="204"/>
                    </a:lnTo>
                    <a:lnTo>
                      <a:pt x="419" y="204"/>
                    </a:lnTo>
                    <a:lnTo>
                      <a:pt x="450" y="243"/>
                    </a:lnTo>
                    <a:lnTo>
                      <a:pt x="469" y="231"/>
                    </a:lnTo>
                    <a:lnTo>
                      <a:pt x="521" y="169"/>
                    </a:lnTo>
                    <a:lnTo>
                      <a:pt x="530" y="169"/>
                    </a:lnTo>
                    <a:lnTo>
                      <a:pt x="574" y="134"/>
                    </a:lnTo>
                    <a:lnTo>
                      <a:pt x="613" y="134"/>
                    </a:lnTo>
                    <a:lnTo>
                      <a:pt x="752" y="204"/>
                    </a:lnTo>
                    <a:lnTo>
                      <a:pt x="811" y="204"/>
                    </a:lnTo>
                    <a:lnTo>
                      <a:pt x="873" y="266"/>
                    </a:lnTo>
                    <a:lnTo>
                      <a:pt x="930" y="292"/>
                    </a:lnTo>
                    <a:lnTo>
                      <a:pt x="982" y="340"/>
                    </a:lnTo>
                    <a:lnTo>
                      <a:pt x="1026" y="353"/>
                    </a:lnTo>
                    <a:lnTo>
                      <a:pt x="1135" y="402"/>
                    </a:lnTo>
                    <a:lnTo>
                      <a:pt x="1189" y="485"/>
                    </a:lnTo>
                    <a:lnTo>
                      <a:pt x="1215" y="537"/>
                    </a:lnTo>
                    <a:lnTo>
                      <a:pt x="1207" y="559"/>
                    </a:lnTo>
                    <a:lnTo>
                      <a:pt x="1251" y="608"/>
                    </a:lnTo>
                    <a:lnTo>
                      <a:pt x="1282" y="620"/>
                    </a:lnTo>
                    <a:lnTo>
                      <a:pt x="1299" y="634"/>
                    </a:lnTo>
                    <a:lnTo>
                      <a:pt x="1343" y="648"/>
                    </a:lnTo>
                    <a:lnTo>
                      <a:pt x="1412" y="717"/>
                    </a:lnTo>
                    <a:lnTo>
                      <a:pt x="1412" y="770"/>
                    </a:lnTo>
                    <a:lnTo>
                      <a:pt x="1451" y="819"/>
                    </a:lnTo>
                    <a:lnTo>
                      <a:pt x="1459" y="841"/>
                    </a:lnTo>
                    <a:lnTo>
                      <a:pt x="1521" y="942"/>
                    </a:lnTo>
                    <a:lnTo>
                      <a:pt x="1468" y="1023"/>
                    </a:lnTo>
                    <a:lnTo>
                      <a:pt x="1451" y="1023"/>
                    </a:lnTo>
                    <a:lnTo>
                      <a:pt x="1403" y="1023"/>
                    </a:lnTo>
                    <a:lnTo>
                      <a:pt x="1387" y="988"/>
                    </a:lnTo>
                    <a:lnTo>
                      <a:pt x="1359" y="988"/>
                    </a:lnTo>
                    <a:lnTo>
                      <a:pt x="1335" y="996"/>
                    </a:lnTo>
                    <a:lnTo>
                      <a:pt x="1207" y="805"/>
                    </a:lnTo>
                    <a:lnTo>
                      <a:pt x="1126" y="819"/>
                    </a:lnTo>
                    <a:lnTo>
                      <a:pt x="1051" y="805"/>
                    </a:lnTo>
                    <a:lnTo>
                      <a:pt x="1026" y="827"/>
                    </a:lnTo>
                    <a:lnTo>
                      <a:pt x="999" y="867"/>
                    </a:lnTo>
                    <a:lnTo>
                      <a:pt x="991" y="841"/>
                    </a:lnTo>
                    <a:lnTo>
                      <a:pt x="956" y="901"/>
                    </a:lnTo>
                    <a:lnTo>
                      <a:pt x="908" y="988"/>
                    </a:lnTo>
                    <a:lnTo>
                      <a:pt x="864" y="949"/>
                    </a:lnTo>
                    <a:lnTo>
                      <a:pt x="811" y="928"/>
                    </a:lnTo>
                    <a:lnTo>
                      <a:pt x="776" y="928"/>
                    </a:lnTo>
                    <a:lnTo>
                      <a:pt x="727" y="901"/>
                    </a:lnTo>
                    <a:lnTo>
                      <a:pt x="701" y="928"/>
                    </a:lnTo>
                    <a:lnTo>
                      <a:pt x="666" y="805"/>
                    </a:lnTo>
                    <a:lnTo>
                      <a:pt x="605" y="695"/>
                    </a:lnTo>
                    <a:lnTo>
                      <a:pt x="547" y="559"/>
                    </a:lnTo>
                    <a:lnTo>
                      <a:pt x="494" y="485"/>
                    </a:lnTo>
                    <a:lnTo>
                      <a:pt x="450" y="415"/>
                    </a:lnTo>
                    <a:lnTo>
                      <a:pt x="359" y="415"/>
                    </a:lnTo>
                    <a:lnTo>
                      <a:pt x="270" y="449"/>
                    </a:lnTo>
                    <a:lnTo>
                      <a:pt x="231" y="402"/>
                    </a:lnTo>
                    <a:lnTo>
                      <a:pt x="143" y="366"/>
                    </a:lnTo>
                    <a:lnTo>
                      <a:pt x="98" y="328"/>
                    </a:lnTo>
                    <a:lnTo>
                      <a:pt x="98" y="182"/>
                    </a:lnTo>
                    <a:lnTo>
                      <a:pt x="107" y="107"/>
                    </a:lnTo>
                    <a:lnTo>
                      <a:pt x="0" y="0"/>
                    </a:lnTo>
                  </a:path>
                </a:pathLst>
              </a:custGeom>
              <a:gradFill rotWithShape="0">
                <a:gsLst>
                  <a:gs pos="0">
                    <a:srgbClr val="6D8AA7"/>
                  </a:gs>
                  <a:gs pos="50000">
                    <a:srgbClr val="003366"/>
                  </a:gs>
                  <a:gs pos="100000">
                    <a:srgbClr val="6D8AA7"/>
                  </a:gs>
                </a:gsLst>
                <a:lin ang="2700000" scaled="1"/>
              </a:gradFill>
              <a:ln w="9525">
                <a:solidFill>
                  <a:srgbClr val="3F8DE2"/>
                </a:solidFill>
                <a:round/>
                <a:headEnd/>
                <a:tailEnd/>
              </a:ln>
              <a:effectLst>
                <a:outerShdw blurRad="63500" dist="53882" dir="2700000" algn="ctr" rotWithShape="0">
                  <a:srgbClr val="000000">
                    <a:alpha val="74997"/>
                  </a:srgbClr>
                </a:outerShdw>
              </a:effectLst>
            </p:spPr>
            <p:txBody>
              <a:bodyPr wrap="none" anchor="ctr"/>
              <a:lstStyle/>
              <a:p>
                <a:endParaRPr lang="en-US" b="0" dirty="0">
                  <a:latin typeface="Century Gothic" panose="020B0502020202020204" pitchFamily="34" charset="0"/>
                </a:endParaRPr>
              </a:p>
            </p:txBody>
          </p:sp>
          <p:sp>
            <p:nvSpPr>
              <p:cNvPr id="68" name="Freeform 20"/>
              <p:cNvSpPr>
                <a:spLocks noChangeArrowheads="1"/>
              </p:cNvSpPr>
              <p:nvPr/>
            </p:nvSpPr>
            <p:spPr bwMode="auto">
              <a:xfrm>
                <a:off x="4293" y="2362"/>
                <a:ext cx="205" cy="305"/>
              </a:xfrm>
              <a:custGeom>
                <a:avLst/>
                <a:gdLst>
                  <a:gd name="T0" fmla="*/ 0 w 909"/>
                  <a:gd name="T1" fmla="*/ 0 h 1355"/>
                  <a:gd name="T2" fmla="*/ 1 w 909"/>
                  <a:gd name="T3" fmla="*/ 0 h 1355"/>
                  <a:gd name="T4" fmla="*/ 2 w 909"/>
                  <a:gd name="T5" fmla="*/ 1 h 1355"/>
                  <a:gd name="T6" fmla="*/ 2 w 909"/>
                  <a:gd name="T7" fmla="*/ 1 h 1355"/>
                  <a:gd name="T8" fmla="*/ 2 w 909"/>
                  <a:gd name="T9" fmla="*/ 2 h 1355"/>
                  <a:gd name="T10" fmla="*/ 3 w 909"/>
                  <a:gd name="T11" fmla="*/ 2 h 1355"/>
                  <a:gd name="T12" fmla="*/ 3 w 909"/>
                  <a:gd name="T13" fmla="*/ 2 h 1355"/>
                  <a:gd name="T14" fmla="*/ 3 w 909"/>
                  <a:gd name="T15" fmla="*/ 2 h 1355"/>
                  <a:gd name="T16" fmla="*/ 3 w 909"/>
                  <a:gd name="T17" fmla="*/ 3 h 1355"/>
                  <a:gd name="T18" fmla="*/ 5 w 909"/>
                  <a:gd name="T19" fmla="*/ 5 h 1355"/>
                  <a:gd name="T20" fmla="*/ 5 w 909"/>
                  <a:gd name="T21" fmla="*/ 5 h 1355"/>
                  <a:gd name="T22" fmla="*/ 5 w 909"/>
                  <a:gd name="T23" fmla="*/ 5 h 1355"/>
                  <a:gd name="T24" fmla="*/ 5 w 909"/>
                  <a:gd name="T25" fmla="*/ 5 h 1355"/>
                  <a:gd name="T26" fmla="*/ 5 w 909"/>
                  <a:gd name="T27" fmla="*/ 5 h 1355"/>
                  <a:gd name="T28" fmla="*/ 6 w 909"/>
                  <a:gd name="T29" fmla="*/ 6 h 1355"/>
                  <a:gd name="T30" fmla="*/ 8 w 909"/>
                  <a:gd name="T31" fmla="*/ 6 h 1355"/>
                  <a:gd name="T32" fmla="*/ 8 w 909"/>
                  <a:gd name="T33" fmla="*/ 8 h 1355"/>
                  <a:gd name="T34" fmla="*/ 8 w 909"/>
                  <a:gd name="T35" fmla="*/ 8 h 1355"/>
                  <a:gd name="T36" fmla="*/ 8 w 909"/>
                  <a:gd name="T37" fmla="*/ 9 h 1355"/>
                  <a:gd name="T38" fmla="*/ 9 w 909"/>
                  <a:gd name="T39" fmla="*/ 10 h 1355"/>
                  <a:gd name="T40" fmla="*/ 10 w 909"/>
                  <a:gd name="T41" fmla="*/ 10 h 1355"/>
                  <a:gd name="T42" fmla="*/ 10 w 909"/>
                  <a:gd name="T43" fmla="*/ 14 h 1355"/>
                  <a:gd name="T44" fmla="*/ 10 w 909"/>
                  <a:gd name="T45" fmla="*/ 15 h 1355"/>
                  <a:gd name="T46" fmla="*/ 10 w 909"/>
                  <a:gd name="T47" fmla="*/ 15 h 1355"/>
                  <a:gd name="T48" fmla="*/ 9 w 909"/>
                  <a:gd name="T49" fmla="*/ 16 h 1355"/>
                  <a:gd name="T50" fmla="*/ 9 w 909"/>
                  <a:gd name="T51" fmla="*/ 14 h 1355"/>
                  <a:gd name="T52" fmla="*/ 9 w 909"/>
                  <a:gd name="T53" fmla="*/ 16 h 1355"/>
                  <a:gd name="T54" fmla="*/ 8 w 909"/>
                  <a:gd name="T55" fmla="*/ 14 h 1355"/>
                  <a:gd name="T56" fmla="*/ 7 w 909"/>
                  <a:gd name="T57" fmla="*/ 13 h 1355"/>
                  <a:gd name="T58" fmla="*/ 6 w 909"/>
                  <a:gd name="T59" fmla="*/ 11 h 1355"/>
                  <a:gd name="T60" fmla="*/ 6 w 909"/>
                  <a:gd name="T61" fmla="*/ 11 h 1355"/>
                  <a:gd name="T62" fmla="*/ 5 w 909"/>
                  <a:gd name="T63" fmla="*/ 10 h 1355"/>
                  <a:gd name="T64" fmla="*/ 5 w 909"/>
                  <a:gd name="T65" fmla="*/ 9 h 1355"/>
                  <a:gd name="T66" fmla="*/ 5 w 909"/>
                  <a:gd name="T67" fmla="*/ 9 h 1355"/>
                  <a:gd name="T68" fmla="*/ 4 w 909"/>
                  <a:gd name="T69" fmla="*/ 7 h 1355"/>
                  <a:gd name="T70" fmla="*/ 3 w 909"/>
                  <a:gd name="T71" fmla="*/ 5 h 1355"/>
                  <a:gd name="T72" fmla="*/ 2 w 909"/>
                  <a:gd name="T73" fmla="*/ 4 h 1355"/>
                  <a:gd name="T74" fmla="*/ 1 w 909"/>
                  <a:gd name="T75" fmla="*/ 2 h 1355"/>
                  <a:gd name="T76" fmla="*/ 0 w 909"/>
                  <a:gd name="T77" fmla="*/ 0 h 1355"/>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909"/>
                  <a:gd name="T118" fmla="*/ 0 h 1355"/>
                  <a:gd name="T119" fmla="*/ 909 w 909"/>
                  <a:gd name="T120" fmla="*/ 1355 h 1355"/>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909" h="1355">
                    <a:moveTo>
                      <a:pt x="0" y="33"/>
                    </a:moveTo>
                    <a:lnTo>
                      <a:pt x="90" y="0"/>
                    </a:lnTo>
                    <a:lnTo>
                      <a:pt x="201" y="59"/>
                    </a:lnTo>
                    <a:lnTo>
                      <a:pt x="218" y="120"/>
                    </a:lnTo>
                    <a:lnTo>
                      <a:pt x="218" y="143"/>
                    </a:lnTo>
                    <a:lnTo>
                      <a:pt x="244" y="156"/>
                    </a:lnTo>
                    <a:lnTo>
                      <a:pt x="244" y="182"/>
                    </a:lnTo>
                    <a:lnTo>
                      <a:pt x="279" y="195"/>
                    </a:lnTo>
                    <a:lnTo>
                      <a:pt x="279" y="244"/>
                    </a:lnTo>
                    <a:lnTo>
                      <a:pt x="388" y="390"/>
                    </a:lnTo>
                    <a:lnTo>
                      <a:pt x="402" y="390"/>
                    </a:lnTo>
                    <a:lnTo>
                      <a:pt x="418" y="425"/>
                    </a:lnTo>
                    <a:lnTo>
                      <a:pt x="437" y="462"/>
                    </a:lnTo>
                    <a:lnTo>
                      <a:pt x="454" y="462"/>
                    </a:lnTo>
                    <a:lnTo>
                      <a:pt x="529" y="511"/>
                    </a:lnTo>
                    <a:lnTo>
                      <a:pt x="672" y="533"/>
                    </a:lnTo>
                    <a:lnTo>
                      <a:pt x="681" y="706"/>
                    </a:lnTo>
                    <a:lnTo>
                      <a:pt x="716" y="732"/>
                    </a:lnTo>
                    <a:lnTo>
                      <a:pt x="707" y="794"/>
                    </a:lnTo>
                    <a:lnTo>
                      <a:pt x="792" y="876"/>
                    </a:lnTo>
                    <a:lnTo>
                      <a:pt x="864" y="915"/>
                    </a:lnTo>
                    <a:lnTo>
                      <a:pt x="864" y="1198"/>
                    </a:lnTo>
                    <a:lnTo>
                      <a:pt x="908" y="1305"/>
                    </a:lnTo>
                    <a:lnTo>
                      <a:pt x="883" y="1340"/>
                    </a:lnTo>
                    <a:lnTo>
                      <a:pt x="835" y="1354"/>
                    </a:lnTo>
                    <a:lnTo>
                      <a:pt x="827" y="1258"/>
                    </a:lnTo>
                    <a:lnTo>
                      <a:pt x="739" y="1354"/>
                    </a:lnTo>
                    <a:lnTo>
                      <a:pt x="681" y="1211"/>
                    </a:lnTo>
                    <a:lnTo>
                      <a:pt x="646" y="1110"/>
                    </a:lnTo>
                    <a:lnTo>
                      <a:pt x="546" y="976"/>
                    </a:lnTo>
                    <a:lnTo>
                      <a:pt x="520" y="976"/>
                    </a:lnTo>
                    <a:lnTo>
                      <a:pt x="427" y="901"/>
                    </a:lnTo>
                    <a:lnTo>
                      <a:pt x="411" y="828"/>
                    </a:lnTo>
                    <a:lnTo>
                      <a:pt x="411" y="780"/>
                    </a:lnTo>
                    <a:lnTo>
                      <a:pt x="335" y="586"/>
                    </a:lnTo>
                    <a:lnTo>
                      <a:pt x="299" y="462"/>
                    </a:lnTo>
                    <a:lnTo>
                      <a:pt x="209" y="355"/>
                    </a:lnTo>
                    <a:lnTo>
                      <a:pt x="81" y="182"/>
                    </a:lnTo>
                    <a:lnTo>
                      <a:pt x="0" y="33"/>
                    </a:lnTo>
                  </a:path>
                </a:pathLst>
              </a:custGeom>
              <a:gradFill rotWithShape="0">
                <a:gsLst>
                  <a:gs pos="0">
                    <a:srgbClr val="6D8AA7"/>
                  </a:gs>
                  <a:gs pos="50000">
                    <a:srgbClr val="003366"/>
                  </a:gs>
                  <a:gs pos="100000">
                    <a:srgbClr val="6D8AA7"/>
                  </a:gs>
                </a:gsLst>
                <a:lin ang="2700000" scaled="1"/>
              </a:gradFill>
              <a:ln w="9525">
                <a:solidFill>
                  <a:srgbClr val="3F8DE2"/>
                </a:solidFill>
                <a:round/>
                <a:headEnd/>
                <a:tailEnd/>
              </a:ln>
              <a:effectLst>
                <a:outerShdw blurRad="63500" dist="53882" dir="2700000" algn="ctr" rotWithShape="0">
                  <a:srgbClr val="000000">
                    <a:alpha val="74997"/>
                  </a:srgbClr>
                </a:outerShdw>
              </a:effectLst>
            </p:spPr>
            <p:txBody>
              <a:bodyPr wrap="none" anchor="ctr"/>
              <a:lstStyle/>
              <a:p>
                <a:endParaRPr lang="en-US" b="0" dirty="0">
                  <a:latin typeface="Century Gothic" panose="020B0502020202020204" pitchFamily="34" charset="0"/>
                </a:endParaRPr>
              </a:p>
            </p:txBody>
          </p:sp>
          <p:sp>
            <p:nvSpPr>
              <p:cNvPr id="69" name="Freeform 21"/>
              <p:cNvSpPr>
                <a:spLocks noChangeArrowheads="1"/>
              </p:cNvSpPr>
              <p:nvPr/>
            </p:nvSpPr>
            <p:spPr bwMode="auto">
              <a:xfrm>
                <a:off x="4664" y="2029"/>
                <a:ext cx="201" cy="337"/>
              </a:xfrm>
              <a:custGeom>
                <a:avLst/>
                <a:gdLst>
                  <a:gd name="T0" fmla="*/ 1 w 892"/>
                  <a:gd name="T1" fmla="*/ 0 h 1492"/>
                  <a:gd name="T2" fmla="*/ 2 w 892"/>
                  <a:gd name="T3" fmla="*/ 0 h 1492"/>
                  <a:gd name="T4" fmla="*/ 2 w 892"/>
                  <a:gd name="T5" fmla="*/ 2 h 1492"/>
                  <a:gd name="T6" fmla="*/ 2 w 892"/>
                  <a:gd name="T7" fmla="*/ 4 h 1492"/>
                  <a:gd name="T8" fmla="*/ 3 w 892"/>
                  <a:gd name="T9" fmla="*/ 4 h 1492"/>
                  <a:gd name="T10" fmla="*/ 3 w 892"/>
                  <a:gd name="T11" fmla="*/ 5 h 1492"/>
                  <a:gd name="T12" fmla="*/ 4 w 892"/>
                  <a:gd name="T13" fmla="*/ 6 h 1492"/>
                  <a:gd name="T14" fmla="*/ 5 w 892"/>
                  <a:gd name="T15" fmla="*/ 6 h 1492"/>
                  <a:gd name="T16" fmla="*/ 6 w 892"/>
                  <a:gd name="T17" fmla="*/ 7 h 1492"/>
                  <a:gd name="T18" fmla="*/ 7 w 892"/>
                  <a:gd name="T19" fmla="*/ 8 h 1492"/>
                  <a:gd name="T20" fmla="*/ 7 w 892"/>
                  <a:gd name="T21" fmla="*/ 8 h 1492"/>
                  <a:gd name="T22" fmla="*/ 8 w 892"/>
                  <a:gd name="T23" fmla="*/ 9 h 1492"/>
                  <a:gd name="T24" fmla="*/ 8 w 892"/>
                  <a:gd name="T25" fmla="*/ 11 h 1492"/>
                  <a:gd name="T26" fmla="*/ 8 w 892"/>
                  <a:gd name="T27" fmla="*/ 12 h 1492"/>
                  <a:gd name="T28" fmla="*/ 9 w 892"/>
                  <a:gd name="T29" fmla="*/ 12 h 1492"/>
                  <a:gd name="T30" fmla="*/ 9 w 892"/>
                  <a:gd name="T31" fmla="*/ 13 h 1492"/>
                  <a:gd name="T32" fmla="*/ 9 w 892"/>
                  <a:gd name="T33" fmla="*/ 14 h 1492"/>
                  <a:gd name="T34" fmla="*/ 9 w 892"/>
                  <a:gd name="T35" fmla="*/ 14 h 1492"/>
                  <a:gd name="T36" fmla="*/ 10 w 892"/>
                  <a:gd name="T37" fmla="*/ 15 h 1492"/>
                  <a:gd name="T38" fmla="*/ 10 w 892"/>
                  <a:gd name="T39" fmla="*/ 16 h 1492"/>
                  <a:gd name="T40" fmla="*/ 9 w 892"/>
                  <a:gd name="T41" fmla="*/ 16 h 1492"/>
                  <a:gd name="T42" fmla="*/ 9 w 892"/>
                  <a:gd name="T43" fmla="*/ 15 h 1492"/>
                  <a:gd name="T44" fmla="*/ 9 w 892"/>
                  <a:gd name="T45" fmla="*/ 15 h 1492"/>
                  <a:gd name="T46" fmla="*/ 9 w 892"/>
                  <a:gd name="T47" fmla="*/ 17 h 1492"/>
                  <a:gd name="T48" fmla="*/ 8 w 892"/>
                  <a:gd name="T49" fmla="*/ 17 h 1492"/>
                  <a:gd name="T50" fmla="*/ 7 w 892"/>
                  <a:gd name="T51" fmla="*/ 16 h 1492"/>
                  <a:gd name="T52" fmla="*/ 7 w 892"/>
                  <a:gd name="T53" fmla="*/ 16 h 1492"/>
                  <a:gd name="T54" fmla="*/ 7 w 892"/>
                  <a:gd name="T55" fmla="*/ 15 h 1492"/>
                  <a:gd name="T56" fmla="*/ 6 w 892"/>
                  <a:gd name="T57" fmla="*/ 15 h 1492"/>
                  <a:gd name="T58" fmla="*/ 6 w 892"/>
                  <a:gd name="T59" fmla="*/ 16 h 1492"/>
                  <a:gd name="T60" fmla="*/ 5 w 892"/>
                  <a:gd name="T61" fmla="*/ 15 h 1492"/>
                  <a:gd name="T62" fmla="*/ 5 w 892"/>
                  <a:gd name="T63" fmla="*/ 14 h 1492"/>
                  <a:gd name="T64" fmla="*/ 7 w 892"/>
                  <a:gd name="T65" fmla="*/ 14 h 1492"/>
                  <a:gd name="T66" fmla="*/ 7 w 892"/>
                  <a:gd name="T67" fmla="*/ 14 h 1492"/>
                  <a:gd name="T68" fmla="*/ 7 w 892"/>
                  <a:gd name="T69" fmla="*/ 12 h 1492"/>
                  <a:gd name="T70" fmla="*/ 7 w 892"/>
                  <a:gd name="T71" fmla="*/ 12 h 1492"/>
                  <a:gd name="T72" fmla="*/ 6 w 892"/>
                  <a:gd name="T73" fmla="*/ 10 h 1492"/>
                  <a:gd name="T74" fmla="*/ 6 w 892"/>
                  <a:gd name="T75" fmla="*/ 8 h 1492"/>
                  <a:gd name="T76" fmla="*/ 5 w 892"/>
                  <a:gd name="T77" fmla="*/ 8 h 1492"/>
                  <a:gd name="T78" fmla="*/ 4 w 892"/>
                  <a:gd name="T79" fmla="*/ 7 h 1492"/>
                  <a:gd name="T80" fmla="*/ 3 w 892"/>
                  <a:gd name="T81" fmla="*/ 7 h 1492"/>
                  <a:gd name="T82" fmla="*/ 4 w 892"/>
                  <a:gd name="T83" fmla="*/ 8 h 1492"/>
                  <a:gd name="T84" fmla="*/ 3 w 892"/>
                  <a:gd name="T85" fmla="*/ 9 h 1492"/>
                  <a:gd name="T86" fmla="*/ 2 w 892"/>
                  <a:gd name="T87" fmla="*/ 7 h 1492"/>
                  <a:gd name="T88" fmla="*/ 2 w 892"/>
                  <a:gd name="T89" fmla="*/ 7 h 1492"/>
                  <a:gd name="T90" fmla="*/ 2 w 892"/>
                  <a:gd name="T91" fmla="*/ 6 h 1492"/>
                  <a:gd name="T92" fmla="*/ 1 w 892"/>
                  <a:gd name="T93" fmla="*/ 5 h 1492"/>
                  <a:gd name="T94" fmla="*/ 0 w 892"/>
                  <a:gd name="T95" fmla="*/ 4 h 1492"/>
                  <a:gd name="T96" fmla="*/ 0 w 892"/>
                  <a:gd name="T97" fmla="*/ 3 h 1492"/>
                  <a:gd name="T98" fmla="*/ 0 w 892"/>
                  <a:gd name="T99" fmla="*/ 3 h 1492"/>
                  <a:gd name="T100" fmla="*/ 1 w 892"/>
                  <a:gd name="T101" fmla="*/ 3 h 1492"/>
                  <a:gd name="T102" fmla="*/ 1 w 892"/>
                  <a:gd name="T103" fmla="*/ 2 h 1492"/>
                  <a:gd name="T104" fmla="*/ 1 w 892"/>
                  <a:gd name="T105" fmla="*/ 1 h 1492"/>
                  <a:gd name="T106" fmla="*/ 1 w 892"/>
                  <a:gd name="T107" fmla="*/ 0 h 1492"/>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892"/>
                  <a:gd name="T163" fmla="*/ 0 h 1492"/>
                  <a:gd name="T164" fmla="*/ 892 w 892"/>
                  <a:gd name="T165" fmla="*/ 1492 h 1492"/>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892" h="1492">
                    <a:moveTo>
                      <a:pt x="59" y="0"/>
                    </a:moveTo>
                    <a:lnTo>
                      <a:pt x="134" y="0"/>
                    </a:lnTo>
                    <a:lnTo>
                      <a:pt x="221" y="156"/>
                    </a:lnTo>
                    <a:lnTo>
                      <a:pt x="203" y="307"/>
                    </a:lnTo>
                    <a:lnTo>
                      <a:pt x="257" y="354"/>
                    </a:lnTo>
                    <a:lnTo>
                      <a:pt x="284" y="450"/>
                    </a:lnTo>
                    <a:lnTo>
                      <a:pt x="339" y="499"/>
                    </a:lnTo>
                    <a:lnTo>
                      <a:pt x="410" y="511"/>
                    </a:lnTo>
                    <a:lnTo>
                      <a:pt x="515" y="586"/>
                    </a:lnTo>
                    <a:lnTo>
                      <a:pt x="579" y="671"/>
                    </a:lnTo>
                    <a:lnTo>
                      <a:pt x="597" y="671"/>
                    </a:lnTo>
                    <a:lnTo>
                      <a:pt x="686" y="745"/>
                    </a:lnTo>
                    <a:lnTo>
                      <a:pt x="686" y="929"/>
                    </a:lnTo>
                    <a:lnTo>
                      <a:pt x="713" y="1013"/>
                    </a:lnTo>
                    <a:lnTo>
                      <a:pt x="739" y="1060"/>
                    </a:lnTo>
                    <a:lnTo>
                      <a:pt x="775" y="1113"/>
                    </a:lnTo>
                    <a:lnTo>
                      <a:pt x="805" y="1175"/>
                    </a:lnTo>
                    <a:lnTo>
                      <a:pt x="822" y="1247"/>
                    </a:lnTo>
                    <a:lnTo>
                      <a:pt x="891" y="1309"/>
                    </a:lnTo>
                    <a:lnTo>
                      <a:pt x="882" y="1383"/>
                    </a:lnTo>
                    <a:lnTo>
                      <a:pt x="814" y="1394"/>
                    </a:lnTo>
                    <a:lnTo>
                      <a:pt x="788" y="1336"/>
                    </a:lnTo>
                    <a:lnTo>
                      <a:pt x="739" y="1336"/>
                    </a:lnTo>
                    <a:lnTo>
                      <a:pt x="739" y="1491"/>
                    </a:lnTo>
                    <a:lnTo>
                      <a:pt x="695" y="1491"/>
                    </a:lnTo>
                    <a:lnTo>
                      <a:pt x="642" y="1416"/>
                    </a:lnTo>
                    <a:lnTo>
                      <a:pt x="606" y="1383"/>
                    </a:lnTo>
                    <a:lnTo>
                      <a:pt x="606" y="1296"/>
                    </a:lnTo>
                    <a:lnTo>
                      <a:pt x="532" y="1296"/>
                    </a:lnTo>
                    <a:lnTo>
                      <a:pt x="507" y="1383"/>
                    </a:lnTo>
                    <a:lnTo>
                      <a:pt x="480" y="1296"/>
                    </a:lnTo>
                    <a:lnTo>
                      <a:pt x="471" y="1212"/>
                    </a:lnTo>
                    <a:lnTo>
                      <a:pt x="563" y="1175"/>
                    </a:lnTo>
                    <a:lnTo>
                      <a:pt x="614" y="1199"/>
                    </a:lnTo>
                    <a:lnTo>
                      <a:pt x="623" y="1051"/>
                    </a:lnTo>
                    <a:lnTo>
                      <a:pt x="572" y="1004"/>
                    </a:lnTo>
                    <a:lnTo>
                      <a:pt x="542" y="881"/>
                    </a:lnTo>
                    <a:lnTo>
                      <a:pt x="515" y="731"/>
                    </a:lnTo>
                    <a:lnTo>
                      <a:pt x="418" y="684"/>
                    </a:lnTo>
                    <a:lnTo>
                      <a:pt x="374" y="622"/>
                    </a:lnTo>
                    <a:lnTo>
                      <a:pt x="299" y="586"/>
                    </a:lnTo>
                    <a:lnTo>
                      <a:pt x="339" y="718"/>
                    </a:lnTo>
                    <a:lnTo>
                      <a:pt x="257" y="780"/>
                    </a:lnTo>
                    <a:lnTo>
                      <a:pt x="203" y="635"/>
                    </a:lnTo>
                    <a:lnTo>
                      <a:pt x="160" y="600"/>
                    </a:lnTo>
                    <a:lnTo>
                      <a:pt x="160" y="511"/>
                    </a:lnTo>
                    <a:lnTo>
                      <a:pt x="103" y="416"/>
                    </a:lnTo>
                    <a:lnTo>
                      <a:pt x="32" y="354"/>
                    </a:lnTo>
                    <a:lnTo>
                      <a:pt x="0" y="292"/>
                    </a:lnTo>
                    <a:lnTo>
                      <a:pt x="16" y="244"/>
                    </a:lnTo>
                    <a:lnTo>
                      <a:pt x="68" y="266"/>
                    </a:lnTo>
                    <a:lnTo>
                      <a:pt x="85" y="204"/>
                    </a:lnTo>
                    <a:lnTo>
                      <a:pt x="68" y="120"/>
                    </a:lnTo>
                    <a:lnTo>
                      <a:pt x="59" y="0"/>
                    </a:lnTo>
                  </a:path>
                </a:pathLst>
              </a:custGeom>
              <a:gradFill rotWithShape="0">
                <a:gsLst>
                  <a:gs pos="0">
                    <a:srgbClr val="6D8AA7"/>
                  </a:gs>
                  <a:gs pos="50000">
                    <a:srgbClr val="003366"/>
                  </a:gs>
                  <a:gs pos="100000">
                    <a:srgbClr val="6D8AA7"/>
                  </a:gs>
                </a:gsLst>
                <a:lin ang="2700000" scaled="1"/>
              </a:gradFill>
              <a:ln w="9525">
                <a:solidFill>
                  <a:srgbClr val="3F8DE2"/>
                </a:solidFill>
                <a:round/>
                <a:headEnd/>
                <a:tailEnd/>
              </a:ln>
              <a:effectLst>
                <a:outerShdw blurRad="63500" dist="53882" dir="2700000" algn="ctr" rotWithShape="0">
                  <a:srgbClr val="000000">
                    <a:alpha val="74997"/>
                  </a:srgbClr>
                </a:outerShdw>
              </a:effectLst>
            </p:spPr>
            <p:txBody>
              <a:bodyPr wrap="none" anchor="ctr"/>
              <a:lstStyle/>
              <a:p>
                <a:endParaRPr lang="en-US" b="0" dirty="0">
                  <a:latin typeface="Century Gothic" panose="020B0502020202020204" pitchFamily="34" charset="0"/>
                </a:endParaRPr>
              </a:p>
            </p:txBody>
          </p:sp>
          <p:sp>
            <p:nvSpPr>
              <p:cNvPr id="70" name="Freeform 22"/>
              <p:cNvSpPr>
                <a:spLocks noChangeArrowheads="1"/>
              </p:cNvSpPr>
              <p:nvPr/>
            </p:nvSpPr>
            <p:spPr bwMode="auto">
              <a:xfrm>
                <a:off x="4619" y="1452"/>
                <a:ext cx="146" cy="285"/>
              </a:xfrm>
              <a:custGeom>
                <a:avLst/>
                <a:gdLst>
                  <a:gd name="T0" fmla="*/ 2 w 649"/>
                  <a:gd name="T1" fmla="*/ 0 h 1262"/>
                  <a:gd name="T2" fmla="*/ 3 w 649"/>
                  <a:gd name="T3" fmla="*/ 1 h 1262"/>
                  <a:gd name="T4" fmla="*/ 4 w 649"/>
                  <a:gd name="T5" fmla="*/ 2 h 1262"/>
                  <a:gd name="T6" fmla="*/ 4 w 649"/>
                  <a:gd name="T7" fmla="*/ 3 h 1262"/>
                  <a:gd name="T8" fmla="*/ 5 w 649"/>
                  <a:gd name="T9" fmla="*/ 3 h 1262"/>
                  <a:gd name="T10" fmla="*/ 5 w 649"/>
                  <a:gd name="T11" fmla="*/ 4 h 1262"/>
                  <a:gd name="T12" fmla="*/ 5 w 649"/>
                  <a:gd name="T13" fmla="*/ 5 h 1262"/>
                  <a:gd name="T14" fmla="*/ 6 w 649"/>
                  <a:gd name="T15" fmla="*/ 5 h 1262"/>
                  <a:gd name="T16" fmla="*/ 7 w 649"/>
                  <a:gd name="T17" fmla="*/ 7 h 1262"/>
                  <a:gd name="T18" fmla="*/ 7 w 649"/>
                  <a:gd name="T19" fmla="*/ 9 h 1262"/>
                  <a:gd name="T20" fmla="*/ 6 w 649"/>
                  <a:gd name="T21" fmla="*/ 9 h 1262"/>
                  <a:gd name="T22" fmla="*/ 5 w 649"/>
                  <a:gd name="T23" fmla="*/ 9 h 1262"/>
                  <a:gd name="T24" fmla="*/ 6 w 649"/>
                  <a:gd name="T25" fmla="*/ 10 h 1262"/>
                  <a:gd name="T26" fmla="*/ 6 w 649"/>
                  <a:gd name="T27" fmla="*/ 11 h 1262"/>
                  <a:gd name="T28" fmla="*/ 6 w 649"/>
                  <a:gd name="T29" fmla="*/ 12 h 1262"/>
                  <a:gd name="T30" fmla="*/ 5 w 649"/>
                  <a:gd name="T31" fmla="*/ 11 h 1262"/>
                  <a:gd name="T32" fmla="*/ 5 w 649"/>
                  <a:gd name="T33" fmla="*/ 11 h 1262"/>
                  <a:gd name="T34" fmla="*/ 4 w 649"/>
                  <a:gd name="T35" fmla="*/ 10 h 1262"/>
                  <a:gd name="T36" fmla="*/ 4 w 649"/>
                  <a:gd name="T37" fmla="*/ 9 h 1262"/>
                  <a:gd name="T38" fmla="*/ 3 w 649"/>
                  <a:gd name="T39" fmla="*/ 10 h 1262"/>
                  <a:gd name="T40" fmla="*/ 2 w 649"/>
                  <a:gd name="T41" fmla="*/ 10 h 1262"/>
                  <a:gd name="T42" fmla="*/ 3 w 649"/>
                  <a:gd name="T43" fmla="*/ 11 h 1262"/>
                  <a:gd name="T44" fmla="*/ 3 w 649"/>
                  <a:gd name="T45" fmla="*/ 11 h 1262"/>
                  <a:gd name="T46" fmla="*/ 4 w 649"/>
                  <a:gd name="T47" fmla="*/ 12 h 1262"/>
                  <a:gd name="T48" fmla="*/ 4 w 649"/>
                  <a:gd name="T49" fmla="*/ 13 h 1262"/>
                  <a:gd name="T50" fmla="*/ 4 w 649"/>
                  <a:gd name="T51" fmla="*/ 14 h 1262"/>
                  <a:gd name="T52" fmla="*/ 4 w 649"/>
                  <a:gd name="T53" fmla="*/ 14 h 1262"/>
                  <a:gd name="T54" fmla="*/ 4 w 649"/>
                  <a:gd name="T55" fmla="*/ 14 h 1262"/>
                  <a:gd name="T56" fmla="*/ 4 w 649"/>
                  <a:gd name="T57" fmla="*/ 14 h 1262"/>
                  <a:gd name="T58" fmla="*/ 3 w 649"/>
                  <a:gd name="T59" fmla="*/ 14 h 1262"/>
                  <a:gd name="T60" fmla="*/ 3 w 649"/>
                  <a:gd name="T61" fmla="*/ 14 h 1262"/>
                  <a:gd name="T62" fmla="*/ 3 w 649"/>
                  <a:gd name="T63" fmla="*/ 14 h 1262"/>
                  <a:gd name="T64" fmla="*/ 2 w 649"/>
                  <a:gd name="T65" fmla="*/ 14 h 1262"/>
                  <a:gd name="T66" fmla="*/ 2 w 649"/>
                  <a:gd name="T67" fmla="*/ 14 h 1262"/>
                  <a:gd name="T68" fmla="*/ 2 w 649"/>
                  <a:gd name="T69" fmla="*/ 13 h 1262"/>
                  <a:gd name="T70" fmla="*/ 2 w 649"/>
                  <a:gd name="T71" fmla="*/ 12 h 1262"/>
                  <a:gd name="T72" fmla="*/ 1 w 649"/>
                  <a:gd name="T73" fmla="*/ 12 h 1262"/>
                  <a:gd name="T74" fmla="*/ 1 w 649"/>
                  <a:gd name="T75" fmla="*/ 12 h 1262"/>
                  <a:gd name="T76" fmla="*/ 0 w 649"/>
                  <a:gd name="T77" fmla="*/ 12 h 1262"/>
                  <a:gd name="T78" fmla="*/ 0 w 649"/>
                  <a:gd name="T79" fmla="*/ 12 h 1262"/>
                  <a:gd name="T80" fmla="*/ 0 w 649"/>
                  <a:gd name="T81" fmla="*/ 10 h 1262"/>
                  <a:gd name="T82" fmla="*/ 1 w 649"/>
                  <a:gd name="T83" fmla="*/ 9 h 1262"/>
                  <a:gd name="T84" fmla="*/ 1 w 649"/>
                  <a:gd name="T85" fmla="*/ 7 h 1262"/>
                  <a:gd name="T86" fmla="*/ 1 w 649"/>
                  <a:gd name="T87" fmla="*/ 7 h 1262"/>
                  <a:gd name="T88" fmla="*/ 1 w 649"/>
                  <a:gd name="T89" fmla="*/ 7 h 1262"/>
                  <a:gd name="T90" fmla="*/ 2 w 649"/>
                  <a:gd name="T91" fmla="*/ 7 h 1262"/>
                  <a:gd name="T92" fmla="*/ 2 w 649"/>
                  <a:gd name="T93" fmla="*/ 7 h 1262"/>
                  <a:gd name="T94" fmla="*/ 2 w 649"/>
                  <a:gd name="T95" fmla="*/ 6 h 1262"/>
                  <a:gd name="T96" fmla="*/ 2 w 649"/>
                  <a:gd name="T97" fmla="*/ 6 h 1262"/>
                  <a:gd name="T98" fmla="*/ 2 w 649"/>
                  <a:gd name="T99" fmla="*/ 5 h 1262"/>
                  <a:gd name="T100" fmla="*/ 2 w 649"/>
                  <a:gd name="T101" fmla="*/ 5 h 1262"/>
                  <a:gd name="T102" fmla="*/ 2 w 649"/>
                  <a:gd name="T103" fmla="*/ 5 h 1262"/>
                  <a:gd name="T104" fmla="*/ 3 w 649"/>
                  <a:gd name="T105" fmla="*/ 5 h 1262"/>
                  <a:gd name="T106" fmla="*/ 3 w 649"/>
                  <a:gd name="T107" fmla="*/ 5 h 1262"/>
                  <a:gd name="T108" fmla="*/ 3 w 649"/>
                  <a:gd name="T109" fmla="*/ 5 h 1262"/>
                  <a:gd name="T110" fmla="*/ 3 w 649"/>
                  <a:gd name="T111" fmla="*/ 5 h 1262"/>
                  <a:gd name="T112" fmla="*/ 3 w 649"/>
                  <a:gd name="T113" fmla="*/ 4 h 1262"/>
                  <a:gd name="T114" fmla="*/ 2 w 649"/>
                  <a:gd name="T115" fmla="*/ 2 h 1262"/>
                  <a:gd name="T116" fmla="*/ 1 w 649"/>
                  <a:gd name="T117" fmla="*/ 2 h 1262"/>
                  <a:gd name="T118" fmla="*/ 1 w 649"/>
                  <a:gd name="T119" fmla="*/ 1 h 1262"/>
                  <a:gd name="T120" fmla="*/ 2 w 649"/>
                  <a:gd name="T121" fmla="*/ 0 h 1262"/>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649"/>
                  <a:gd name="T184" fmla="*/ 0 h 1262"/>
                  <a:gd name="T185" fmla="*/ 649 w 649"/>
                  <a:gd name="T186" fmla="*/ 1262 h 1262"/>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649" h="1262">
                    <a:moveTo>
                      <a:pt x="134" y="0"/>
                    </a:moveTo>
                    <a:lnTo>
                      <a:pt x="261" y="85"/>
                    </a:lnTo>
                    <a:lnTo>
                      <a:pt x="335" y="156"/>
                    </a:lnTo>
                    <a:lnTo>
                      <a:pt x="387" y="270"/>
                    </a:lnTo>
                    <a:lnTo>
                      <a:pt x="431" y="270"/>
                    </a:lnTo>
                    <a:lnTo>
                      <a:pt x="422" y="341"/>
                    </a:lnTo>
                    <a:lnTo>
                      <a:pt x="469" y="389"/>
                    </a:lnTo>
                    <a:lnTo>
                      <a:pt x="506" y="463"/>
                    </a:lnTo>
                    <a:lnTo>
                      <a:pt x="589" y="612"/>
                    </a:lnTo>
                    <a:lnTo>
                      <a:pt x="648" y="783"/>
                    </a:lnTo>
                    <a:lnTo>
                      <a:pt x="541" y="771"/>
                    </a:lnTo>
                    <a:lnTo>
                      <a:pt x="453" y="749"/>
                    </a:lnTo>
                    <a:lnTo>
                      <a:pt x="514" y="872"/>
                    </a:lnTo>
                    <a:lnTo>
                      <a:pt x="514" y="941"/>
                    </a:lnTo>
                    <a:lnTo>
                      <a:pt x="514" y="1017"/>
                    </a:lnTo>
                    <a:lnTo>
                      <a:pt x="478" y="982"/>
                    </a:lnTo>
                    <a:lnTo>
                      <a:pt x="439" y="919"/>
                    </a:lnTo>
                    <a:lnTo>
                      <a:pt x="361" y="845"/>
                    </a:lnTo>
                    <a:lnTo>
                      <a:pt x="320" y="810"/>
                    </a:lnTo>
                    <a:lnTo>
                      <a:pt x="252" y="845"/>
                    </a:lnTo>
                    <a:lnTo>
                      <a:pt x="208" y="872"/>
                    </a:lnTo>
                    <a:lnTo>
                      <a:pt x="234" y="932"/>
                    </a:lnTo>
                    <a:lnTo>
                      <a:pt x="303" y="982"/>
                    </a:lnTo>
                    <a:lnTo>
                      <a:pt x="370" y="1030"/>
                    </a:lnTo>
                    <a:lnTo>
                      <a:pt x="396" y="1113"/>
                    </a:lnTo>
                    <a:lnTo>
                      <a:pt x="387" y="1226"/>
                    </a:lnTo>
                    <a:lnTo>
                      <a:pt x="387" y="1261"/>
                    </a:lnTo>
                    <a:lnTo>
                      <a:pt x="361" y="1261"/>
                    </a:lnTo>
                    <a:lnTo>
                      <a:pt x="320" y="1226"/>
                    </a:lnTo>
                    <a:lnTo>
                      <a:pt x="303" y="1212"/>
                    </a:lnTo>
                    <a:lnTo>
                      <a:pt x="278" y="1187"/>
                    </a:lnTo>
                    <a:lnTo>
                      <a:pt x="252" y="1248"/>
                    </a:lnTo>
                    <a:lnTo>
                      <a:pt x="208" y="1261"/>
                    </a:lnTo>
                    <a:lnTo>
                      <a:pt x="178" y="1212"/>
                    </a:lnTo>
                    <a:lnTo>
                      <a:pt x="178" y="1104"/>
                    </a:lnTo>
                    <a:lnTo>
                      <a:pt x="169" y="1043"/>
                    </a:lnTo>
                    <a:lnTo>
                      <a:pt x="125" y="1004"/>
                    </a:lnTo>
                    <a:lnTo>
                      <a:pt x="81" y="1065"/>
                    </a:lnTo>
                    <a:lnTo>
                      <a:pt x="16" y="1065"/>
                    </a:lnTo>
                    <a:lnTo>
                      <a:pt x="0" y="1017"/>
                    </a:lnTo>
                    <a:lnTo>
                      <a:pt x="16" y="894"/>
                    </a:lnTo>
                    <a:lnTo>
                      <a:pt x="63" y="819"/>
                    </a:lnTo>
                    <a:lnTo>
                      <a:pt x="59" y="625"/>
                    </a:lnTo>
                    <a:lnTo>
                      <a:pt x="59" y="573"/>
                    </a:lnTo>
                    <a:lnTo>
                      <a:pt x="107" y="565"/>
                    </a:lnTo>
                    <a:lnTo>
                      <a:pt x="151" y="612"/>
                    </a:lnTo>
                    <a:lnTo>
                      <a:pt x="225" y="634"/>
                    </a:lnTo>
                    <a:lnTo>
                      <a:pt x="225" y="551"/>
                    </a:lnTo>
                    <a:lnTo>
                      <a:pt x="194" y="503"/>
                    </a:lnTo>
                    <a:lnTo>
                      <a:pt x="178" y="463"/>
                    </a:lnTo>
                    <a:lnTo>
                      <a:pt x="199" y="463"/>
                    </a:lnTo>
                    <a:lnTo>
                      <a:pt x="216" y="463"/>
                    </a:lnTo>
                    <a:lnTo>
                      <a:pt x="234" y="463"/>
                    </a:lnTo>
                    <a:lnTo>
                      <a:pt x="252" y="463"/>
                    </a:lnTo>
                    <a:lnTo>
                      <a:pt x="278" y="428"/>
                    </a:lnTo>
                    <a:lnTo>
                      <a:pt x="269" y="389"/>
                    </a:lnTo>
                    <a:lnTo>
                      <a:pt x="243" y="306"/>
                    </a:lnTo>
                    <a:lnTo>
                      <a:pt x="194" y="217"/>
                    </a:lnTo>
                    <a:lnTo>
                      <a:pt x="125" y="169"/>
                    </a:lnTo>
                    <a:lnTo>
                      <a:pt x="98" y="120"/>
                    </a:lnTo>
                    <a:lnTo>
                      <a:pt x="134" y="0"/>
                    </a:lnTo>
                  </a:path>
                </a:pathLst>
              </a:custGeom>
              <a:gradFill rotWithShape="0">
                <a:gsLst>
                  <a:gs pos="0">
                    <a:srgbClr val="6D8AA7"/>
                  </a:gs>
                  <a:gs pos="50000">
                    <a:srgbClr val="003366"/>
                  </a:gs>
                  <a:gs pos="100000">
                    <a:srgbClr val="6D8AA7"/>
                  </a:gs>
                </a:gsLst>
                <a:lin ang="2700000" scaled="1"/>
              </a:gradFill>
              <a:ln w="9525">
                <a:solidFill>
                  <a:srgbClr val="3F8DE2"/>
                </a:solidFill>
                <a:round/>
                <a:headEnd/>
                <a:tailEnd/>
              </a:ln>
              <a:effectLst>
                <a:outerShdw blurRad="63500" dist="53882" dir="2700000" algn="ctr" rotWithShape="0">
                  <a:srgbClr val="000000">
                    <a:alpha val="74997"/>
                  </a:srgbClr>
                </a:outerShdw>
              </a:effectLst>
            </p:spPr>
            <p:txBody>
              <a:bodyPr wrap="none" anchor="ctr"/>
              <a:lstStyle/>
              <a:p>
                <a:endParaRPr lang="en-US" b="0" dirty="0">
                  <a:latin typeface="Century Gothic" panose="020B0502020202020204" pitchFamily="34" charset="0"/>
                </a:endParaRPr>
              </a:p>
            </p:txBody>
          </p:sp>
          <p:sp>
            <p:nvSpPr>
              <p:cNvPr id="71" name="Freeform 23"/>
              <p:cNvSpPr>
                <a:spLocks noChangeArrowheads="1"/>
              </p:cNvSpPr>
              <p:nvPr/>
            </p:nvSpPr>
            <p:spPr bwMode="auto">
              <a:xfrm>
                <a:off x="4448" y="1104"/>
                <a:ext cx="161" cy="233"/>
              </a:xfrm>
              <a:custGeom>
                <a:avLst/>
                <a:gdLst>
                  <a:gd name="T0" fmla="*/ 0 w 716"/>
                  <a:gd name="T1" fmla="*/ 0 h 1033"/>
                  <a:gd name="T2" fmla="*/ 1 w 716"/>
                  <a:gd name="T3" fmla="*/ 0 h 1033"/>
                  <a:gd name="T4" fmla="*/ 1 w 716"/>
                  <a:gd name="T5" fmla="*/ 1 h 1033"/>
                  <a:gd name="T6" fmla="*/ 2 w 716"/>
                  <a:gd name="T7" fmla="*/ 2 h 1033"/>
                  <a:gd name="T8" fmla="*/ 3 w 716"/>
                  <a:gd name="T9" fmla="*/ 3 h 1033"/>
                  <a:gd name="T10" fmla="*/ 3 w 716"/>
                  <a:gd name="T11" fmla="*/ 4 h 1033"/>
                  <a:gd name="T12" fmla="*/ 4 w 716"/>
                  <a:gd name="T13" fmla="*/ 4 h 1033"/>
                  <a:gd name="T14" fmla="*/ 4 w 716"/>
                  <a:gd name="T15" fmla="*/ 5 h 1033"/>
                  <a:gd name="T16" fmla="*/ 5 w 716"/>
                  <a:gd name="T17" fmla="*/ 5 h 1033"/>
                  <a:gd name="T18" fmla="*/ 6 w 716"/>
                  <a:gd name="T19" fmla="*/ 5 h 1033"/>
                  <a:gd name="T20" fmla="*/ 6 w 716"/>
                  <a:gd name="T21" fmla="*/ 6 h 1033"/>
                  <a:gd name="T22" fmla="*/ 7 w 716"/>
                  <a:gd name="T23" fmla="*/ 6 h 1033"/>
                  <a:gd name="T24" fmla="*/ 7 w 716"/>
                  <a:gd name="T25" fmla="*/ 7 h 1033"/>
                  <a:gd name="T26" fmla="*/ 7 w 716"/>
                  <a:gd name="T27" fmla="*/ 7 h 1033"/>
                  <a:gd name="T28" fmla="*/ 6 w 716"/>
                  <a:gd name="T29" fmla="*/ 7 h 1033"/>
                  <a:gd name="T30" fmla="*/ 6 w 716"/>
                  <a:gd name="T31" fmla="*/ 7 h 1033"/>
                  <a:gd name="T32" fmla="*/ 7 w 716"/>
                  <a:gd name="T33" fmla="*/ 8 h 1033"/>
                  <a:gd name="T34" fmla="*/ 7 w 716"/>
                  <a:gd name="T35" fmla="*/ 9 h 1033"/>
                  <a:gd name="T36" fmla="*/ 8 w 716"/>
                  <a:gd name="T37" fmla="*/ 10 h 1033"/>
                  <a:gd name="T38" fmla="*/ 8 w 716"/>
                  <a:gd name="T39" fmla="*/ 11 h 1033"/>
                  <a:gd name="T40" fmla="*/ 7 w 716"/>
                  <a:gd name="T41" fmla="*/ 11 h 1033"/>
                  <a:gd name="T42" fmla="*/ 7 w 716"/>
                  <a:gd name="T43" fmla="*/ 12 h 1033"/>
                  <a:gd name="T44" fmla="*/ 6 w 716"/>
                  <a:gd name="T45" fmla="*/ 12 h 1033"/>
                  <a:gd name="T46" fmla="*/ 6 w 716"/>
                  <a:gd name="T47" fmla="*/ 12 h 1033"/>
                  <a:gd name="T48" fmla="*/ 5 w 716"/>
                  <a:gd name="T49" fmla="*/ 10 h 1033"/>
                  <a:gd name="T50" fmla="*/ 5 w 716"/>
                  <a:gd name="T51" fmla="*/ 9 h 1033"/>
                  <a:gd name="T52" fmla="*/ 4 w 716"/>
                  <a:gd name="T53" fmla="*/ 8 h 1033"/>
                  <a:gd name="T54" fmla="*/ 3 w 716"/>
                  <a:gd name="T55" fmla="*/ 6 h 1033"/>
                  <a:gd name="T56" fmla="*/ 2 w 716"/>
                  <a:gd name="T57" fmla="*/ 5 h 1033"/>
                  <a:gd name="T58" fmla="*/ 2 w 716"/>
                  <a:gd name="T59" fmla="*/ 4 h 1033"/>
                  <a:gd name="T60" fmla="*/ 1 w 716"/>
                  <a:gd name="T61" fmla="*/ 4 h 1033"/>
                  <a:gd name="T62" fmla="*/ 1 w 716"/>
                  <a:gd name="T63" fmla="*/ 3 h 1033"/>
                  <a:gd name="T64" fmla="*/ 0 w 716"/>
                  <a:gd name="T65" fmla="*/ 2 h 1033"/>
                  <a:gd name="T66" fmla="*/ 0 w 716"/>
                  <a:gd name="T67" fmla="*/ 1 h 1033"/>
                  <a:gd name="T68" fmla="*/ 0 w 716"/>
                  <a:gd name="T69" fmla="*/ 0 h 1033"/>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716"/>
                  <a:gd name="T106" fmla="*/ 0 h 1033"/>
                  <a:gd name="T107" fmla="*/ 716 w 716"/>
                  <a:gd name="T108" fmla="*/ 1033 h 1033"/>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716" h="1033">
                    <a:moveTo>
                      <a:pt x="0" y="0"/>
                    </a:moveTo>
                    <a:lnTo>
                      <a:pt x="68" y="0"/>
                    </a:lnTo>
                    <a:lnTo>
                      <a:pt x="90" y="72"/>
                    </a:lnTo>
                    <a:lnTo>
                      <a:pt x="187" y="182"/>
                    </a:lnTo>
                    <a:lnTo>
                      <a:pt x="230" y="301"/>
                    </a:lnTo>
                    <a:lnTo>
                      <a:pt x="297" y="314"/>
                    </a:lnTo>
                    <a:lnTo>
                      <a:pt x="348" y="340"/>
                    </a:lnTo>
                    <a:lnTo>
                      <a:pt x="392" y="388"/>
                    </a:lnTo>
                    <a:lnTo>
                      <a:pt x="446" y="388"/>
                    </a:lnTo>
                    <a:lnTo>
                      <a:pt x="501" y="463"/>
                    </a:lnTo>
                    <a:lnTo>
                      <a:pt x="554" y="520"/>
                    </a:lnTo>
                    <a:lnTo>
                      <a:pt x="616" y="559"/>
                    </a:lnTo>
                    <a:lnTo>
                      <a:pt x="608" y="595"/>
                    </a:lnTo>
                    <a:lnTo>
                      <a:pt x="572" y="620"/>
                    </a:lnTo>
                    <a:lnTo>
                      <a:pt x="536" y="620"/>
                    </a:lnTo>
                    <a:lnTo>
                      <a:pt x="519" y="655"/>
                    </a:lnTo>
                    <a:lnTo>
                      <a:pt x="590" y="729"/>
                    </a:lnTo>
                    <a:lnTo>
                      <a:pt x="639" y="801"/>
                    </a:lnTo>
                    <a:lnTo>
                      <a:pt x="715" y="876"/>
                    </a:lnTo>
                    <a:lnTo>
                      <a:pt x="663" y="958"/>
                    </a:lnTo>
                    <a:lnTo>
                      <a:pt x="625" y="983"/>
                    </a:lnTo>
                    <a:lnTo>
                      <a:pt x="629" y="1032"/>
                    </a:lnTo>
                    <a:lnTo>
                      <a:pt x="554" y="1032"/>
                    </a:lnTo>
                    <a:lnTo>
                      <a:pt x="528" y="996"/>
                    </a:lnTo>
                    <a:lnTo>
                      <a:pt x="467" y="898"/>
                    </a:lnTo>
                    <a:lnTo>
                      <a:pt x="427" y="814"/>
                    </a:lnTo>
                    <a:lnTo>
                      <a:pt x="357" y="669"/>
                    </a:lnTo>
                    <a:lnTo>
                      <a:pt x="278" y="559"/>
                    </a:lnTo>
                    <a:lnTo>
                      <a:pt x="195" y="402"/>
                    </a:lnTo>
                    <a:lnTo>
                      <a:pt x="144" y="353"/>
                    </a:lnTo>
                    <a:lnTo>
                      <a:pt x="98" y="314"/>
                    </a:lnTo>
                    <a:lnTo>
                      <a:pt x="85" y="231"/>
                    </a:lnTo>
                    <a:lnTo>
                      <a:pt x="9" y="156"/>
                    </a:lnTo>
                    <a:lnTo>
                      <a:pt x="9" y="107"/>
                    </a:lnTo>
                    <a:lnTo>
                      <a:pt x="0" y="0"/>
                    </a:lnTo>
                  </a:path>
                </a:pathLst>
              </a:custGeom>
              <a:gradFill rotWithShape="0">
                <a:gsLst>
                  <a:gs pos="0">
                    <a:srgbClr val="6D8AA7"/>
                  </a:gs>
                  <a:gs pos="50000">
                    <a:srgbClr val="003366"/>
                  </a:gs>
                  <a:gs pos="100000">
                    <a:srgbClr val="6D8AA7"/>
                  </a:gs>
                </a:gsLst>
                <a:lin ang="2700000" scaled="1"/>
              </a:gradFill>
              <a:ln w="9525">
                <a:solidFill>
                  <a:srgbClr val="3F8DE2"/>
                </a:solidFill>
                <a:round/>
                <a:headEnd/>
                <a:tailEnd/>
              </a:ln>
              <a:effectLst>
                <a:outerShdw blurRad="63500" dist="53882" dir="2700000" algn="ctr" rotWithShape="0">
                  <a:srgbClr val="000000">
                    <a:alpha val="74997"/>
                  </a:srgbClr>
                </a:outerShdw>
              </a:effectLst>
            </p:spPr>
            <p:txBody>
              <a:bodyPr wrap="none" anchor="ctr"/>
              <a:lstStyle/>
              <a:p>
                <a:endParaRPr lang="en-US" b="0" dirty="0">
                  <a:latin typeface="Century Gothic" panose="020B0502020202020204" pitchFamily="34" charset="0"/>
                </a:endParaRPr>
              </a:p>
            </p:txBody>
          </p:sp>
        </p:grpSp>
        <p:grpSp>
          <p:nvGrpSpPr>
            <p:cNvPr id="15364" name="Group 24"/>
            <p:cNvGrpSpPr>
              <a:grpSpLocks/>
            </p:cNvGrpSpPr>
            <p:nvPr/>
          </p:nvGrpSpPr>
          <p:grpSpPr bwMode="auto">
            <a:xfrm>
              <a:off x="2370" y="893"/>
              <a:ext cx="2383" cy="2182"/>
              <a:chOff x="2314" y="617"/>
              <a:chExt cx="2383" cy="2762"/>
            </a:xfrm>
          </p:grpSpPr>
          <p:sp>
            <p:nvSpPr>
              <p:cNvPr id="54" name="Freeform 25"/>
              <p:cNvSpPr>
                <a:spLocks noChangeArrowheads="1"/>
              </p:cNvSpPr>
              <p:nvPr/>
            </p:nvSpPr>
            <p:spPr bwMode="auto">
              <a:xfrm>
                <a:off x="2314" y="1584"/>
                <a:ext cx="1183" cy="1795"/>
              </a:xfrm>
              <a:custGeom>
                <a:avLst/>
                <a:gdLst>
                  <a:gd name="T0" fmla="*/ 46 w 5222"/>
                  <a:gd name="T1" fmla="*/ 15 h 7921"/>
                  <a:gd name="T2" fmla="*/ 52 w 5222"/>
                  <a:gd name="T3" fmla="*/ 30 h 7921"/>
                  <a:gd name="T4" fmla="*/ 54 w 5222"/>
                  <a:gd name="T5" fmla="*/ 34 h 7921"/>
                  <a:gd name="T6" fmla="*/ 59 w 5222"/>
                  <a:gd name="T7" fmla="*/ 33 h 7921"/>
                  <a:gd name="T8" fmla="*/ 61 w 5222"/>
                  <a:gd name="T9" fmla="*/ 37 h 7921"/>
                  <a:gd name="T10" fmla="*/ 55 w 5222"/>
                  <a:gd name="T11" fmla="*/ 47 h 7921"/>
                  <a:gd name="T12" fmla="*/ 50 w 5222"/>
                  <a:gd name="T13" fmla="*/ 59 h 7921"/>
                  <a:gd name="T14" fmla="*/ 51 w 5222"/>
                  <a:gd name="T15" fmla="*/ 63 h 7921"/>
                  <a:gd name="T16" fmla="*/ 51 w 5222"/>
                  <a:gd name="T17" fmla="*/ 68 h 7921"/>
                  <a:gd name="T18" fmla="*/ 48 w 5222"/>
                  <a:gd name="T19" fmla="*/ 69 h 7921"/>
                  <a:gd name="T20" fmla="*/ 45 w 5222"/>
                  <a:gd name="T21" fmla="*/ 75 h 7921"/>
                  <a:gd name="T22" fmla="*/ 44 w 5222"/>
                  <a:gd name="T23" fmla="*/ 80 h 7921"/>
                  <a:gd name="T24" fmla="*/ 41 w 5222"/>
                  <a:gd name="T25" fmla="*/ 87 h 7921"/>
                  <a:gd name="T26" fmla="*/ 39 w 5222"/>
                  <a:gd name="T27" fmla="*/ 88 h 7921"/>
                  <a:gd name="T28" fmla="*/ 36 w 5222"/>
                  <a:gd name="T29" fmla="*/ 92 h 7921"/>
                  <a:gd name="T30" fmla="*/ 31 w 5222"/>
                  <a:gd name="T31" fmla="*/ 91 h 7921"/>
                  <a:gd name="T32" fmla="*/ 31 w 5222"/>
                  <a:gd name="T33" fmla="*/ 87 h 7921"/>
                  <a:gd name="T34" fmla="*/ 29 w 5222"/>
                  <a:gd name="T35" fmla="*/ 83 h 7921"/>
                  <a:gd name="T36" fmla="*/ 28 w 5222"/>
                  <a:gd name="T37" fmla="*/ 79 h 7921"/>
                  <a:gd name="T38" fmla="*/ 28 w 5222"/>
                  <a:gd name="T39" fmla="*/ 76 h 7921"/>
                  <a:gd name="T40" fmla="*/ 26 w 5222"/>
                  <a:gd name="T41" fmla="*/ 74 h 7921"/>
                  <a:gd name="T42" fmla="*/ 24 w 5222"/>
                  <a:gd name="T43" fmla="*/ 70 h 7921"/>
                  <a:gd name="T44" fmla="*/ 26 w 5222"/>
                  <a:gd name="T45" fmla="*/ 64 h 7921"/>
                  <a:gd name="T46" fmla="*/ 25 w 5222"/>
                  <a:gd name="T47" fmla="*/ 55 h 7921"/>
                  <a:gd name="T48" fmla="*/ 23 w 5222"/>
                  <a:gd name="T49" fmla="*/ 50 h 7921"/>
                  <a:gd name="T50" fmla="*/ 22 w 5222"/>
                  <a:gd name="T51" fmla="*/ 43 h 7921"/>
                  <a:gd name="T52" fmla="*/ 18 w 5222"/>
                  <a:gd name="T53" fmla="*/ 41 h 7921"/>
                  <a:gd name="T54" fmla="*/ 13 w 5222"/>
                  <a:gd name="T55" fmla="*/ 41 h 7921"/>
                  <a:gd name="T56" fmla="*/ 3 w 5222"/>
                  <a:gd name="T57" fmla="*/ 36 h 7921"/>
                  <a:gd name="T58" fmla="*/ 0 w 5222"/>
                  <a:gd name="T59" fmla="*/ 27 h 7921"/>
                  <a:gd name="T60" fmla="*/ 2 w 5222"/>
                  <a:gd name="T61" fmla="*/ 20 h 7921"/>
                  <a:gd name="T62" fmla="*/ 6 w 5222"/>
                  <a:gd name="T63" fmla="*/ 13 h 7921"/>
                  <a:gd name="T64" fmla="*/ 11 w 5222"/>
                  <a:gd name="T65" fmla="*/ 8 h 7921"/>
                  <a:gd name="T66" fmla="*/ 15 w 5222"/>
                  <a:gd name="T67" fmla="*/ 2 h 7921"/>
                  <a:gd name="T68" fmla="*/ 19 w 5222"/>
                  <a:gd name="T69" fmla="*/ 4 h 7921"/>
                  <a:gd name="T70" fmla="*/ 22 w 5222"/>
                  <a:gd name="T71" fmla="*/ 1 h 7921"/>
                  <a:gd name="T72" fmla="*/ 25 w 5222"/>
                  <a:gd name="T73" fmla="*/ 0 h 7921"/>
                  <a:gd name="T74" fmla="*/ 27 w 5222"/>
                  <a:gd name="T75" fmla="*/ 3 h 7921"/>
                  <a:gd name="T76" fmla="*/ 31 w 5222"/>
                  <a:gd name="T77" fmla="*/ 8 h 7921"/>
                  <a:gd name="T78" fmla="*/ 34 w 5222"/>
                  <a:gd name="T79" fmla="*/ 5 h 7921"/>
                  <a:gd name="T80" fmla="*/ 39 w 5222"/>
                  <a:gd name="T81" fmla="*/ 7 h 7921"/>
                  <a:gd name="T82" fmla="*/ 43 w 5222"/>
                  <a:gd name="T83" fmla="*/ 7 h 7921"/>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5222"/>
                  <a:gd name="T127" fmla="*/ 0 h 7921"/>
                  <a:gd name="T128" fmla="*/ 5222 w 5222"/>
                  <a:gd name="T129" fmla="*/ 7921 h 7921"/>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5222" h="7921">
                    <a:moveTo>
                      <a:pt x="3904" y="945"/>
                    </a:moveTo>
                    <a:lnTo>
                      <a:pt x="3989" y="1276"/>
                    </a:lnTo>
                    <a:lnTo>
                      <a:pt x="4152" y="1782"/>
                    </a:lnTo>
                    <a:lnTo>
                      <a:pt x="4479" y="2593"/>
                    </a:lnTo>
                    <a:lnTo>
                      <a:pt x="4598" y="2691"/>
                    </a:lnTo>
                    <a:lnTo>
                      <a:pt x="4677" y="2924"/>
                    </a:lnTo>
                    <a:lnTo>
                      <a:pt x="4931" y="2915"/>
                    </a:lnTo>
                    <a:lnTo>
                      <a:pt x="5102" y="2840"/>
                    </a:lnTo>
                    <a:lnTo>
                      <a:pt x="5221" y="2840"/>
                    </a:lnTo>
                    <a:lnTo>
                      <a:pt x="5212" y="3162"/>
                    </a:lnTo>
                    <a:lnTo>
                      <a:pt x="5168" y="3334"/>
                    </a:lnTo>
                    <a:lnTo>
                      <a:pt x="4699" y="4049"/>
                    </a:lnTo>
                    <a:lnTo>
                      <a:pt x="4271" y="4784"/>
                    </a:lnTo>
                    <a:lnTo>
                      <a:pt x="4280" y="5065"/>
                    </a:lnTo>
                    <a:lnTo>
                      <a:pt x="4399" y="5277"/>
                    </a:lnTo>
                    <a:lnTo>
                      <a:pt x="4342" y="5436"/>
                    </a:lnTo>
                    <a:lnTo>
                      <a:pt x="4377" y="5643"/>
                    </a:lnTo>
                    <a:lnTo>
                      <a:pt x="4342" y="5805"/>
                    </a:lnTo>
                    <a:lnTo>
                      <a:pt x="4236" y="5943"/>
                    </a:lnTo>
                    <a:lnTo>
                      <a:pt x="4152" y="5943"/>
                    </a:lnTo>
                    <a:lnTo>
                      <a:pt x="4007" y="6176"/>
                    </a:lnTo>
                    <a:lnTo>
                      <a:pt x="3878" y="6445"/>
                    </a:lnTo>
                    <a:lnTo>
                      <a:pt x="3904" y="6741"/>
                    </a:lnTo>
                    <a:lnTo>
                      <a:pt x="3772" y="6878"/>
                    </a:lnTo>
                    <a:lnTo>
                      <a:pt x="3653" y="7180"/>
                    </a:lnTo>
                    <a:lnTo>
                      <a:pt x="3517" y="7467"/>
                    </a:lnTo>
                    <a:lnTo>
                      <a:pt x="3442" y="7576"/>
                    </a:lnTo>
                    <a:lnTo>
                      <a:pt x="3372" y="7598"/>
                    </a:lnTo>
                    <a:lnTo>
                      <a:pt x="3253" y="7783"/>
                    </a:lnTo>
                    <a:lnTo>
                      <a:pt x="3055" y="7893"/>
                    </a:lnTo>
                    <a:lnTo>
                      <a:pt x="2808" y="7920"/>
                    </a:lnTo>
                    <a:lnTo>
                      <a:pt x="2672" y="7797"/>
                    </a:lnTo>
                    <a:lnTo>
                      <a:pt x="2654" y="7673"/>
                    </a:lnTo>
                    <a:lnTo>
                      <a:pt x="2628" y="7515"/>
                    </a:lnTo>
                    <a:lnTo>
                      <a:pt x="2534" y="7428"/>
                    </a:lnTo>
                    <a:lnTo>
                      <a:pt x="2457" y="7125"/>
                    </a:lnTo>
                    <a:lnTo>
                      <a:pt x="2429" y="6975"/>
                    </a:lnTo>
                    <a:lnTo>
                      <a:pt x="2419" y="6789"/>
                    </a:lnTo>
                    <a:lnTo>
                      <a:pt x="2381" y="6653"/>
                    </a:lnTo>
                    <a:lnTo>
                      <a:pt x="2372" y="6569"/>
                    </a:lnTo>
                    <a:lnTo>
                      <a:pt x="2293" y="6432"/>
                    </a:lnTo>
                    <a:lnTo>
                      <a:pt x="2210" y="6322"/>
                    </a:lnTo>
                    <a:lnTo>
                      <a:pt x="2148" y="6137"/>
                    </a:lnTo>
                    <a:lnTo>
                      <a:pt x="2104" y="6000"/>
                    </a:lnTo>
                    <a:lnTo>
                      <a:pt x="2121" y="5779"/>
                    </a:lnTo>
                    <a:lnTo>
                      <a:pt x="2249" y="5461"/>
                    </a:lnTo>
                    <a:lnTo>
                      <a:pt x="2276" y="5105"/>
                    </a:lnTo>
                    <a:lnTo>
                      <a:pt x="2182" y="4701"/>
                    </a:lnTo>
                    <a:lnTo>
                      <a:pt x="2047" y="4538"/>
                    </a:lnTo>
                    <a:lnTo>
                      <a:pt x="1950" y="4318"/>
                    </a:lnTo>
                    <a:lnTo>
                      <a:pt x="1985" y="3974"/>
                    </a:lnTo>
                    <a:lnTo>
                      <a:pt x="1919" y="3712"/>
                    </a:lnTo>
                    <a:lnTo>
                      <a:pt x="1755" y="3691"/>
                    </a:lnTo>
                    <a:lnTo>
                      <a:pt x="1585" y="3493"/>
                    </a:lnTo>
                    <a:lnTo>
                      <a:pt x="1368" y="3383"/>
                    </a:lnTo>
                    <a:lnTo>
                      <a:pt x="1148" y="3555"/>
                    </a:lnTo>
                    <a:lnTo>
                      <a:pt x="561" y="3506"/>
                    </a:lnTo>
                    <a:lnTo>
                      <a:pt x="244" y="3074"/>
                    </a:lnTo>
                    <a:lnTo>
                      <a:pt x="0" y="2496"/>
                    </a:lnTo>
                    <a:lnTo>
                      <a:pt x="43" y="2300"/>
                    </a:lnTo>
                    <a:lnTo>
                      <a:pt x="151" y="2154"/>
                    </a:lnTo>
                    <a:lnTo>
                      <a:pt x="204" y="1743"/>
                    </a:lnTo>
                    <a:lnTo>
                      <a:pt x="279" y="1448"/>
                    </a:lnTo>
                    <a:lnTo>
                      <a:pt x="504" y="1144"/>
                    </a:lnTo>
                    <a:lnTo>
                      <a:pt x="733" y="1007"/>
                    </a:lnTo>
                    <a:lnTo>
                      <a:pt x="950" y="685"/>
                    </a:lnTo>
                    <a:lnTo>
                      <a:pt x="998" y="553"/>
                    </a:lnTo>
                    <a:lnTo>
                      <a:pt x="1284" y="204"/>
                    </a:lnTo>
                    <a:lnTo>
                      <a:pt x="1461" y="341"/>
                    </a:lnTo>
                    <a:lnTo>
                      <a:pt x="1593" y="328"/>
                    </a:lnTo>
                    <a:lnTo>
                      <a:pt x="1747" y="148"/>
                    </a:lnTo>
                    <a:lnTo>
                      <a:pt x="1923" y="121"/>
                    </a:lnTo>
                    <a:lnTo>
                      <a:pt x="2047" y="170"/>
                    </a:lnTo>
                    <a:lnTo>
                      <a:pt x="2157" y="26"/>
                    </a:lnTo>
                    <a:lnTo>
                      <a:pt x="2301" y="0"/>
                    </a:lnTo>
                    <a:lnTo>
                      <a:pt x="2338" y="266"/>
                    </a:lnTo>
                    <a:lnTo>
                      <a:pt x="2429" y="464"/>
                    </a:lnTo>
                    <a:lnTo>
                      <a:pt x="2694" y="663"/>
                    </a:lnTo>
                    <a:lnTo>
                      <a:pt x="2919" y="698"/>
                    </a:lnTo>
                    <a:lnTo>
                      <a:pt x="2945" y="478"/>
                    </a:lnTo>
                    <a:lnTo>
                      <a:pt x="3117" y="478"/>
                    </a:lnTo>
                    <a:lnTo>
                      <a:pt x="3319" y="614"/>
                    </a:lnTo>
                    <a:lnTo>
                      <a:pt x="3544" y="685"/>
                    </a:lnTo>
                    <a:lnTo>
                      <a:pt x="3733" y="601"/>
                    </a:lnTo>
                    <a:lnTo>
                      <a:pt x="3904" y="945"/>
                    </a:lnTo>
                  </a:path>
                </a:pathLst>
              </a:custGeom>
              <a:gradFill rotWithShape="0">
                <a:gsLst>
                  <a:gs pos="0">
                    <a:srgbClr val="6D8AA7"/>
                  </a:gs>
                  <a:gs pos="50000">
                    <a:srgbClr val="003366"/>
                  </a:gs>
                  <a:gs pos="100000">
                    <a:srgbClr val="6D8AA7"/>
                  </a:gs>
                </a:gsLst>
                <a:lin ang="2700000" scaled="1"/>
              </a:gradFill>
              <a:ln w="9525">
                <a:solidFill>
                  <a:srgbClr val="3F8DE2"/>
                </a:solidFill>
                <a:round/>
                <a:headEnd/>
                <a:tailEnd/>
              </a:ln>
              <a:effectLst>
                <a:outerShdw blurRad="63500" dist="53882" dir="2700000" algn="ctr" rotWithShape="0">
                  <a:srgbClr val="000000">
                    <a:alpha val="74997"/>
                  </a:srgbClr>
                </a:outerShdw>
              </a:effectLst>
            </p:spPr>
            <p:txBody>
              <a:bodyPr wrap="none" anchor="ctr"/>
              <a:lstStyle/>
              <a:p>
                <a:endParaRPr lang="en-US" b="0" dirty="0">
                  <a:latin typeface="Century Gothic" panose="020B0502020202020204" pitchFamily="34" charset="0"/>
                </a:endParaRPr>
              </a:p>
            </p:txBody>
          </p:sp>
          <p:grpSp>
            <p:nvGrpSpPr>
              <p:cNvPr id="15375" name="Group 26"/>
              <p:cNvGrpSpPr>
                <a:grpSpLocks/>
              </p:cNvGrpSpPr>
              <p:nvPr/>
            </p:nvGrpSpPr>
            <p:grpSpPr bwMode="auto">
              <a:xfrm>
                <a:off x="2395" y="617"/>
                <a:ext cx="522" cy="616"/>
                <a:chOff x="2395" y="617"/>
                <a:chExt cx="522" cy="616"/>
              </a:xfrm>
            </p:grpSpPr>
            <p:grpSp>
              <p:nvGrpSpPr>
                <p:cNvPr id="15378" name="Group 27"/>
                <p:cNvGrpSpPr>
                  <a:grpSpLocks/>
                </p:cNvGrpSpPr>
                <p:nvPr/>
              </p:nvGrpSpPr>
              <p:grpSpPr bwMode="auto">
                <a:xfrm>
                  <a:off x="2603" y="1004"/>
                  <a:ext cx="161" cy="229"/>
                  <a:chOff x="2603" y="1004"/>
                  <a:chExt cx="161" cy="229"/>
                </a:xfrm>
              </p:grpSpPr>
              <p:sp>
                <p:nvSpPr>
                  <p:cNvPr id="60" name="Freeform 28"/>
                  <p:cNvSpPr>
                    <a:spLocks noChangeArrowheads="1"/>
                  </p:cNvSpPr>
                  <p:nvPr/>
                </p:nvSpPr>
                <p:spPr bwMode="auto">
                  <a:xfrm>
                    <a:off x="2603" y="1089"/>
                    <a:ext cx="74" cy="128"/>
                  </a:xfrm>
                  <a:custGeom>
                    <a:avLst/>
                    <a:gdLst>
                      <a:gd name="T0" fmla="*/ 1 w 331"/>
                      <a:gd name="T1" fmla="*/ 2 h 570"/>
                      <a:gd name="T2" fmla="*/ 1 w 331"/>
                      <a:gd name="T3" fmla="*/ 1 h 570"/>
                      <a:gd name="T4" fmla="*/ 2 w 331"/>
                      <a:gd name="T5" fmla="*/ 1 h 570"/>
                      <a:gd name="T6" fmla="*/ 3 w 331"/>
                      <a:gd name="T7" fmla="*/ 0 h 570"/>
                      <a:gd name="T8" fmla="*/ 3 w 331"/>
                      <a:gd name="T9" fmla="*/ 1 h 570"/>
                      <a:gd name="T10" fmla="*/ 4 w 331"/>
                      <a:gd name="T11" fmla="*/ 1 h 570"/>
                      <a:gd name="T12" fmla="*/ 4 w 331"/>
                      <a:gd name="T13" fmla="*/ 1 h 570"/>
                      <a:gd name="T14" fmla="*/ 3 w 331"/>
                      <a:gd name="T15" fmla="*/ 2 h 570"/>
                      <a:gd name="T16" fmla="*/ 3 w 331"/>
                      <a:gd name="T17" fmla="*/ 2 h 570"/>
                      <a:gd name="T18" fmla="*/ 3 w 331"/>
                      <a:gd name="T19" fmla="*/ 3 h 570"/>
                      <a:gd name="T20" fmla="*/ 3 w 331"/>
                      <a:gd name="T21" fmla="*/ 3 h 570"/>
                      <a:gd name="T22" fmla="*/ 3 w 331"/>
                      <a:gd name="T23" fmla="*/ 3 h 570"/>
                      <a:gd name="T24" fmla="*/ 3 w 331"/>
                      <a:gd name="T25" fmla="*/ 4 h 570"/>
                      <a:gd name="T26" fmla="*/ 3 w 331"/>
                      <a:gd name="T27" fmla="*/ 5 h 570"/>
                      <a:gd name="T28" fmla="*/ 2 w 331"/>
                      <a:gd name="T29" fmla="*/ 5 h 570"/>
                      <a:gd name="T30" fmla="*/ 2 w 331"/>
                      <a:gd name="T31" fmla="*/ 5 h 570"/>
                      <a:gd name="T32" fmla="*/ 2 w 331"/>
                      <a:gd name="T33" fmla="*/ 5 h 570"/>
                      <a:gd name="T34" fmla="*/ 2 w 331"/>
                      <a:gd name="T35" fmla="*/ 5 h 570"/>
                      <a:gd name="T36" fmla="*/ 2 w 331"/>
                      <a:gd name="T37" fmla="*/ 6 h 570"/>
                      <a:gd name="T38" fmla="*/ 1 w 331"/>
                      <a:gd name="T39" fmla="*/ 5 h 570"/>
                      <a:gd name="T40" fmla="*/ 1 w 331"/>
                      <a:gd name="T41" fmla="*/ 6 h 570"/>
                      <a:gd name="T42" fmla="*/ 1 w 331"/>
                      <a:gd name="T43" fmla="*/ 6 h 570"/>
                      <a:gd name="T44" fmla="*/ 0 w 331"/>
                      <a:gd name="T45" fmla="*/ 7 h 570"/>
                      <a:gd name="T46" fmla="*/ 0 w 331"/>
                      <a:gd name="T47" fmla="*/ 7 h 570"/>
                      <a:gd name="T48" fmla="*/ 0 w 331"/>
                      <a:gd name="T49" fmla="*/ 6 h 570"/>
                      <a:gd name="T50" fmla="*/ 0 w 331"/>
                      <a:gd name="T51" fmla="*/ 5 h 570"/>
                      <a:gd name="T52" fmla="*/ 0 w 331"/>
                      <a:gd name="T53" fmla="*/ 5 h 570"/>
                      <a:gd name="T54" fmla="*/ 0 w 331"/>
                      <a:gd name="T55" fmla="*/ 5 h 570"/>
                      <a:gd name="T56" fmla="*/ 0 w 331"/>
                      <a:gd name="T57" fmla="*/ 4 h 570"/>
                      <a:gd name="T58" fmla="*/ 0 w 331"/>
                      <a:gd name="T59" fmla="*/ 4 h 570"/>
                      <a:gd name="T60" fmla="*/ 1 w 331"/>
                      <a:gd name="T61" fmla="*/ 4 h 570"/>
                      <a:gd name="T62" fmla="*/ 1 w 331"/>
                      <a:gd name="T63" fmla="*/ 4 h 570"/>
                      <a:gd name="T64" fmla="*/ 1 w 331"/>
                      <a:gd name="T65" fmla="*/ 4 h 570"/>
                      <a:gd name="T66" fmla="*/ 2 w 331"/>
                      <a:gd name="T67" fmla="*/ 4 h 570"/>
                      <a:gd name="T68" fmla="*/ 1 w 331"/>
                      <a:gd name="T69" fmla="*/ 3 h 570"/>
                      <a:gd name="T70" fmla="*/ 1 w 331"/>
                      <a:gd name="T71" fmla="*/ 2 h 570"/>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331"/>
                      <a:gd name="T109" fmla="*/ 0 h 570"/>
                      <a:gd name="T110" fmla="*/ 331 w 331"/>
                      <a:gd name="T111" fmla="*/ 570 h 570"/>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331" h="570">
                        <a:moveTo>
                          <a:pt x="76" y="174"/>
                        </a:moveTo>
                        <a:lnTo>
                          <a:pt x="101" y="112"/>
                        </a:lnTo>
                        <a:lnTo>
                          <a:pt x="163" y="112"/>
                        </a:lnTo>
                        <a:lnTo>
                          <a:pt x="245" y="0"/>
                        </a:lnTo>
                        <a:lnTo>
                          <a:pt x="271" y="72"/>
                        </a:lnTo>
                        <a:lnTo>
                          <a:pt x="313" y="72"/>
                        </a:lnTo>
                        <a:lnTo>
                          <a:pt x="330" y="112"/>
                        </a:lnTo>
                        <a:lnTo>
                          <a:pt x="305" y="174"/>
                        </a:lnTo>
                        <a:lnTo>
                          <a:pt x="271" y="199"/>
                        </a:lnTo>
                        <a:lnTo>
                          <a:pt x="271" y="247"/>
                        </a:lnTo>
                        <a:lnTo>
                          <a:pt x="262" y="273"/>
                        </a:lnTo>
                        <a:lnTo>
                          <a:pt x="253" y="309"/>
                        </a:lnTo>
                        <a:lnTo>
                          <a:pt x="271" y="360"/>
                        </a:lnTo>
                        <a:lnTo>
                          <a:pt x="245" y="408"/>
                        </a:lnTo>
                        <a:lnTo>
                          <a:pt x="217" y="435"/>
                        </a:lnTo>
                        <a:lnTo>
                          <a:pt x="192" y="435"/>
                        </a:lnTo>
                        <a:lnTo>
                          <a:pt x="184" y="448"/>
                        </a:lnTo>
                        <a:lnTo>
                          <a:pt x="175" y="483"/>
                        </a:lnTo>
                        <a:lnTo>
                          <a:pt x="136" y="497"/>
                        </a:lnTo>
                        <a:lnTo>
                          <a:pt x="127" y="483"/>
                        </a:lnTo>
                        <a:lnTo>
                          <a:pt x="93" y="523"/>
                        </a:lnTo>
                        <a:lnTo>
                          <a:pt x="84" y="531"/>
                        </a:lnTo>
                        <a:lnTo>
                          <a:pt x="41" y="569"/>
                        </a:lnTo>
                        <a:lnTo>
                          <a:pt x="23" y="569"/>
                        </a:lnTo>
                        <a:lnTo>
                          <a:pt x="15" y="542"/>
                        </a:lnTo>
                        <a:lnTo>
                          <a:pt x="6" y="483"/>
                        </a:lnTo>
                        <a:lnTo>
                          <a:pt x="0" y="470"/>
                        </a:lnTo>
                        <a:lnTo>
                          <a:pt x="0" y="421"/>
                        </a:lnTo>
                        <a:lnTo>
                          <a:pt x="23" y="394"/>
                        </a:lnTo>
                        <a:lnTo>
                          <a:pt x="50" y="370"/>
                        </a:lnTo>
                        <a:lnTo>
                          <a:pt x="68" y="322"/>
                        </a:lnTo>
                        <a:lnTo>
                          <a:pt x="93" y="322"/>
                        </a:lnTo>
                        <a:lnTo>
                          <a:pt x="110" y="335"/>
                        </a:lnTo>
                        <a:lnTo>
                          <a:pt x="136" y="322"/>
                        </a:lnTo>
                        <a:lnTo>
                          <a:pt x="110" y="309"/>
                        </a:lnTo>
                        <a:lnTo>
                          <a:pt x="76" y="174"/>
                        </a:lnTo>
                      </a:path>
                    </a:pathLst>
                  </a:custGeom>
                  <a:gradFill rotWithShape="0">
                    <a:gsLst>
                      <a:gs pos="0">
                        <a:srgbClr val="6D8AA7"/>
                      </a:gs>
                      <a:gs pos="50000">
                        <a:srgbClr val="003366"/>
                      </a:gs>
                      <a:gs pos="100000">
                        <a:srgbClr val="6D8AA7"/>
                      </a:gs>
                    </a:gsLst>
                    <a:lin ang="2700000" scaled="1"/>
                  </a:gradFill>
                  <a:ln w="9525">
                    <a:solidFill>
                      <a:srgbClr val="3F8DE2"/>
                    </a:solidFill>
                    <a:round/>
                    <a:headEnd/>
                    <a:tailEnd/>
                  </a:ln>
                  <a:effectLst>
                    <a:outerShdw blurRad="63500" dist="53882" dir="2700000" algn="ctr" rotWithShape="0">
                      <a:srgbClr val="000000">
                        <a:alpha val="74997"/>
                      </a:srgbClr>
                    </a:outerShdw>
                  </a:effectLst>
                </p:spPr>
                <p:txBody>
                  <a:bodyPr wrap="none" anchor="ctr"/>
                  <a:lstStyle/>
                  <a:p>
                    <a:endParaRPr lang="en-US" b="0" dirty="0">
                      <a:latin typeface="Century Gothic" panose="020B0502020202020204" pitchFamily="34" charset="0"/>
                    </a:endParaRPr>
                  </a:p>
                </p:txBody>
              </p:sp>
              <p:sp>
                <p:nvSpPr>
                  <p:cNvPr id="61" name="Freeform 29"/>
                  <p:cNvSpPr>
                    <a:spLocks noChangeArrowheads="1"/>
                  </p:cNvSpPr>
                  <p:nvPr/>
                </p:nvSpPr>
                <p:spPr bwMode="auto">
                  <a:xfrm>
                    <a:off x="2674" y="1004"/>
                    <a:ext cx="90" cy="229"/>
                  </a:xfrm>
                  <a:custGeom>
                    <a:avLst/>
                    <a:gdLst>
                      <a:gd name="T0" fmla="*/ 2 w 402"/>
                      <a:gd name="T1" fmla="*/ 1 h 1016"/>
                      <a:gd name="T2" fmla="*/ 3 w 402"/>
                      <a:gd name="T3" fmla="*/ 1 h 1016"/>
                      <a:gd name="T4" fmla="*/ 3 w 402"/>
                      <a:gd name="T5" fmla="*/ 1 h 1016"/>
                      <a:gd name="T6" fmla="*/ 4 w 402"/>
                      <a:gd name="T7" fmla="*/ 0 h 1016"/>
                      <a:gd name="T8" fmla="*/ 4 w 402"/>
                      <a:gd name="T9" fmla="*/ 0 h 1016"/>
                      <a:gd name="T10" fmla="*/ 4 w 402"/>
                      <a:gd name="T11" fmla="*/ 1 h 1016"/>
                      <a:gd name="T12" fmla="*/ 4 w 402"/>
                      <a:gd name="T13" fmla="*/ 1 h 1016"/>
                      <a:gd name="T14" fmla="*/ 3 w 402"/>
                      <a:gd name="T15" fmla="*/ 2 h 1016"/>
                      <a:gd name="T16" fmla="*/ 4 w 402"/>
                      <a:gd name="T17" fmla="*/ 2 h 1016"/>
                      <a:gd name="T18" fmla="*/ 4 w 402"/>
                      <a:gd name="T19" fmla="*/ 2 h 1016"/>
                      <a:gd name="T20" fmla="*/ 4 w 402"/>
                      <a:gd name="T21" fmla="*/ 3 h 1016"/>
                      <a:gd name="T22" fmla="*/ 3 w 402"/>
                      <a:gd name="T23" fmla="*/ 4 h 1016"/>
                      <a:gd name="T24" fmla="*/ 3 w 402"/>
                      <a:gd name="T25" fmla="*/ 4 h 1016"/>
                      <a:gd name="T26" fmla="*/ 4 w 402"/>
                      <a:gd name="T27" fmla="*/ 5 h 1016"/>
                      <a:gd name="T28" fmla="*/ 4 w 402"/>
                      <a:gd name="T29" fmla="*/ 6 h 1016"/>
                      <a:gd name="T30" fmla="*/ 4 w 402"/>
                      <a:gd name="T31" fmla="*/ 8 h 1016"/>
                      <a:gd name="T32" fmla="*/ 4 w 402"/>
                      <a:gd name="T33" fmla="*/ 9 h 1016"/>
                      <a:gd name="T34" fmla="*/ 4 w 402"/>
                      <a:gd name="T35" fmla="*/ 10 h 1016"/>
                      <a:gd name="T36" fmla="*/ 4 w 402"/>
                      <a:gd name="T37" fmla="*/ 11 h 1016"/>
                      <a:gd name="T38" fmla="*/ 3 w 402"/>
                      <a:gd name="T39" fmla="*/ 11 h 1016"/>
                      <a:gd name="T40" fmla="*/ 2 w 402"/>
                      <a:gd name="T41" fmla="*/ 11 h 1016"/>
                      <a:gd name="T42" fmla="*/ 2 w 402"/>
                      <a:gd name="T43" fmla="*/ 11 h 1016"/>
                      <a:gd name="T44" fmla="*/ 1 w 402"/>
                      <a:gd name="T45" fmla="*/ 11 h 1016"/>
                      <a:gd name="T46" fmla="*/ 1 w 402"/>
                      <a:gd name="T47" fmla="*/ 11 h 1016"/>
                      <a:gd name="T48" fmla="*/ 0 w 402"/>
                      <a:gd name="T49" fmla="*/ 11 h 1016"/>
                      <a:gd name="T50" fmla="*/ 0 w 402"/>
                      <a:gd name="T51" fmla="*/ 10 h 1016"/>
                      <a:gd name="T52" fmla="*/ 0 w 402"/>
                      <a:gd name="T53" fmla="*/ 10 h 1016"/>
                      <a:gd name="T54" fmla="*/ 1 w 402"/>
                      <a:gd name="T55" fmla="*/ 9 h 1016"/>
                      <a:gd name="T56" fmla="*/ 1 w 402"/>
                      <a:gd name="T57" fmla="*/ 9 h 1016"/>
                      <a:gd name="T58" fmla="*/ 1 w 402"/>
                      <a:gd name="T59" fmla="*/ 8 h 1016"/>
                      <a:gd name="T60" fmla="*/ 1 w 402"/>
                      <a:gd name="T61" fmla="*/ 8 h 1016"/>
                      <a:gd name="T62" fmla="*/ 2 w 402"/>
                      <a:gd name="T63" fmla="*/ 8 h 1016"/>
                      <a:gd name="T64" fmla="*/ 2 w 402"/>
                      <a:gd name="T65" fmla="*/ 7 h 1016"/>
                      <a:gd name="T66" fmla="*/ 2 w 402"/>
                      <a:gd name="T67" fmla="*/ 5 h 1016"/>
                      <a:gd name="T68" fmla="*/ 2 w 402"/>
                      <a:gd name="T69" fmla="*/ 5 h 1016"/>
                      <a:gd name="T70" fmla="*/ 1 w 402"/>
                      <a:gd name="T71" fmla="*/ 4 h 1016"/>
                      <a:gd name="T72" fmla="*/ 1 w 402"/>
                      <a:gd name="T73" fmla="*/ 2 h 101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402"/>
                      <a:gd name="T112" fmla="*/ 0 h 1016"/>
                      <a:gd name="T113" fmla="*/ 402 w 402"/>
                      <a:gd name="T114" fmla="*/ 1016 h 101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402" h="1016">
                        <a:moveTo>
                          <a:pt x="128" y="147"/>
                        </a:moveTo>
                        <a:lnTo>
                          <a:pt x="155" y="107"/>
                        </a:lnTo>
                        <a:lnTo>
                          <a:pt x="230" y="120"/>
                        </a:lnTo>
                        <a:lnTo>
                          <a:pt x="246" y="94"/>
                        </a:lnTo>
                        <a:lnTo>
                          <a:pt x="263" y="59"/>
                        </a:lnTo>
                        <a:lnTo>
                          <a:pt x="281" y="59"/>
                        </a:lnTo>
                        <a:lnTo>
                          <a:pt x="297" y="46"/>
                        </a:lnTo>
                        <a:lnTo>
                          <a:pt x="325" y="23"/>
                        </a:lnTo>
                        <a:lnTo>
                          <a:pt x="360" y="0"/>
                        </a:lnTo>
                        <a:lnTo>
                          <a:pt x="401" y="11"/>
                        </a:lnTo>
                        <a:lnTo>
                          <a:pt x="392" y="59"/>
                        </a:lnTo>
                        <a:lnTo>
                          <a:pt x="375" y="94"/>
                        </a:lnTo>
                        <a:lnTo>
                          <a:pt x="360" y="107"/>
                        </a:lnTo>
                        <a:lnTo>
                          <a:pt x="342" y="120"/>
                        </a:lnTo>
                        <a:lnTo>
                          <a:pt x="288" y="147"/>
                        </a:lnTo>
                        <a:lnTo>
                          <a:pt x="288" y="195"/>
                        </a:lnTo>
                        <a:lnTo>
                          <a:pt x="297" y="218"/>
                        </a:lnTo>
                        <a:lnTo>
                          <a:pt x="351" y="195"/>
                        </a:lnTo>
                        <a:lnTo>
                          <a:pt x="392" y="169"/>
                        </a:lnTo>
                        <a:lnTo>
                          <a:pt x="401" y="195"/>
                        </a:lnTo>
                        <a:lnTo>
                          <a:pt x="401" y="266"/>
                        </a:lnTo>
                        <a:lnTo>
                          <a:pt x="368" y="279"/>
                        </a:lnTo>
                        <a:lnTo>
                          <a:pt x="334" y="279"/>
                        </a:lnTo>
                        <a:lnTo>
                          <a:pt x="307" y="318"/>
                        </a:lnTo>
                        <a:lnTo>
                          <a:pt x="297" y="340"/>
                        </a:lnTo>
                        <a:lnTo>
                          <a:pt x="297" y="379"/>
                        </a:lnTo>
                        <a:lnTo>
                          <a:pt x="325" y="428"/>
                        </a:lnTo>
                        <a:lnTo>
                          <a:pt x="351" y="463"/>
                        </a:lnTo>
                        <a:lnTo>
                          <a:pt x="368" y="503"/>
                        </a:lnTo>
                        <a:lnTo>
                          <a:pt x="375" y="552"/>
                        </a:lnTo>
                        <a:lnTo>
                          <a:pt x="384" y="600"/>
                        </a:lnTo>
                        <a:lnTo>
                          <a:pt x="401" y="661"/>
                        </a:lnTo>
                        <a:lnTo>
                          <a:pt x="401" y="749"/>
                        </a:lnTo>
                        <a:lnTo>
                          <a:pt x="384" y="797"/>
                        </a:lnTo>
                        <a:lnTo>
                          <a:pt x="351" y="833"/>
                        </a:lnTo>
                        <a:lnTo>
                          <a:pt x="342" y="859"/>
                        </a:lnTo>
                        <a:lnTo>
                          <a:pt x="360" y="907"/>
                        </a:lnTo>
                        <a:lnTo>
                          <a:pt x="375" y="954"/>
                        </a:lnTo>
                        <a:lnTo>
                          <a:pt x="325" y="954"/>
                        </a:lnTo>
                        <a:lnTo>
                          <a:pt x="281" y="954"/>
                        </a:lnTo>
                        <a:lnTo>
                          <a:pt x="263" y="942"/>
                        </a:lnTo>
                        <a:lnTo>
                          <a:pt x="230" y="942"/>
                        </a:lnTo>
                        <a:lnTo>
                          <a:pt x="189" y="954"/>
                        </a:lnTo>
                        <a:lnTo>
                          <a:pt x="155" y="980"/>
                        </a:lnTo>
                        <a:lnTo>
                          <a:pt x="128" y="980"/>
                        </a:lnTo>
                        <a:lnTo>
                          <a:pt x="113" y="990"/>
                        </a:lnTo>
                        <a:lnTo>
                          <a:pt x="69" y="1015"/>
                        </a:lnTo>
                        <a:lnTo>
                          <a:pt x="60" y="1002"/>
                        </a:lnTo>
                        <a:lnTo>
                          <a:pt x="41" y="980"/>
                        </a:lnTo>
                        <a:lnTo>
                          <a:pt x="15" y="968"/>
                        </a:lnTo>
                        <a:lnTo>
                          <a:pt x="0" y="954"/>
                        </a:lnTo>
                        <a:lnTo>
                          <a:pt x="0" y="907"/>
                        </a:lnTo>
                        <a:lnTo>
                          <a:pt x="15" y="846"/>
                        </a:lnTo>
                        <a:lnTo>
                          <a:pt x="41" y="846"/>
                        </a:lnTo>
                        <a:lnTo>
                          <a:pt x="69" y="833"/>
                        </a:lnTo>
                        <a:lnTo>
                          <a:pt x="104" y="833"/>
                        </a:lnTo>
                        <a:lnTo>
                          <a:pt x="104" y="820"/>
                        </a:lnTo>
                        <a:lnTo>
                          <a:pt x="69" y="797"/>
                        </a:lnTo>
                        <a:lnTo>
                          <a:pt x="69" y="757"/>
                        </a:lnTo>
                        <a:lnTo>
                          <a:pt x="69" y="735"/>
                        </a:lnTo>
                        <a:lnTo>
                          <a:pt x="104" y="709"/>
                        </a:lnTo>
                        <a:lnTo>
                          <a:pt x="120" y="696"/>
                        </a:lnTo>
                        <a:lnTo>
                          <a:pt x="137" y="687"/>
                        </a:lnTo>
                        <a:lnTo>
                          <a:pt x="164" y="687"/>
                        </a:lnTo>
                        <a:lnTo>
                          <a:pt x="181" y="674"/>
                        </a:lnTo>
                        <a:lnTo>
                          <a:pt x="189" y="574"/>
                        </a:lnTo>
                        <a:lnTo>
                          <a:pt x="212" y="503"/>
                        </a:lnTo>
                        <a:lnTo>
                          <a:pt x="212" y="463"/>
                        </a:lnTo>
                        <a:lnTo>
                          <a:pt x="155" y="450"/>
                        </a:lnTo>
                        <a:lnTo>
                          <a:pt x="172" y="387"/>
                        </a:lnTo>
                        <a:lnTo>
                          <a:pt x="128" y="352"/>
                        </a:lnTo>
                        <a:lnTo>
                          <a:pt x="86" y="365"/>
                        </a:lnTo>
                        <a:lnTo>
                          <a:pt x="137" y="279"/>
                        </a:lnTo>
                        <a:lnTo>
                          <a:pt x="128" y="147"/>
                        </a:lnTo>
                      </a:path>
                    </a:pathLst>
                  </a:custGeom>
                  <a:gradFill rotWithShape="0">
                    <a:gsLst>
                      <a:gs pos="0">
                        <a:srgbClr val="6D8AA7"/>
                      </a:gs>
                      <a:gs pos="50000">
                        <a:srgbClr val="003366"/>
                      </a:gs>
                      <a:gs pos="100000">
                        <a:srgbClr val="6D8AA7"/>
                      </a:gs>
                    </a:gsLst>
                    <a:lin ang="2700000" scaled="1"/>
                  </a:gradFill>
                  <a:ln w="9525">
                    <a:solidFill>
                      <a:srgbClr val="3F8DE2"/>
                    </a:solidFill>
                    <a:round/>
                    <a:headEnd/>
                    <a:tailEnd/>
                  </a:ln>
                  <a:effectLst>
                    <a:outerShdw blurRad="63500" dist="53882" dir="2700000" algn="ctr" rotWithShape="0">
                      <a:srgbClr val="000000">
                        <a:alpha val="74997"/>
                      </a:srgbClr>
                    </a:outerShdw>
                  </a:effectLst>
                </p:spPr>
                <p:txBody>
                  <a:bodyPr wrap="none" anchor="ctr"/>
                  <a:lstStyle/>
                  <a:p>
                    <a:endParaRPr lang="en-US" b="0" dirty="0">
                      <a:latin typeface="Century Gothic" panose="020B0502020202020204" pitchFamily="34" charset="0"/>
                    </a:endParaRPr>
                  </a:p>
                </p:txBody>
              </p:sp>
            </p:grpSp>
            <p:sp>
              <p:nvSpPr>
                <p:cNvPr id="59" name="Freeform 30"/>
                <p:cNvSpPr>
                  <a:spLocks noChangeArrowheads="1"/>
                </p:cNvSpPr>
                <p:nvPr/>
              </p:nvSpPr>
              <p:spPr bwMode="auto">
                <a:xfrm>
                  <a:off x="2395" y="617"/>
                  <a:ext cx="522" cy="386"/>
                </a:xfrm>
                <a:custGeom>
                  <a:avLst/>
                  <a:gdLst>
                    <a:gd name="T0" fmla="*/ 2 w 2308"/>
                    <a:gd name="T1" fmla="*/ 19 h 1707"/>
                    <a:gd name="T2" fmla="*/ 3 w 2308"/>
                    <a:gd name="T3" fmla="*/ 18 h 1707"/>
                    <a:gd name="T4" fmla="*/ 3 w 2308"/>
                    <a:gd name="T5" fmla="*/ 17 h 1707"/>
                    <a:gd name="T6" fmla="*/ 4 w 2308"/>
                    <a:gd name="T7" fmla="*/ 17 h 1707"/>
                    <a:gd name="T8" fmla="*/ 5 w 2308"/>
                    <a:gd name="T9" fmla="*/ 17 h 1707"/>
                    <a:gd name="T10" fmla="*/ 5 w 2308"/>
                    <a:gd name="T11" fmla="*/ 17 h 1707"/>
                    <a:gd name="T12" fmla="*/ 6 w 2308"/>
                    <a:gd name="T13" fmla="*/ 16 h 1707"/>
                    <a:gd name="T14" fmla="*/ 7 w 2308"/>
                    <a:gd name="T15" fmla="*/ 15 h 1707"/>
                    <a:gd name="T16" fmla="*/ 7 w 2308"/>
                    <a:gd name="T17" fmla="*/ 15 h 1707"/>
                    <a:gd name="T18" fmla="*/ 8 w 2308"/>
                    <a:gd name="T19" fmla="*/ 14 h 1707"/>
                    <a:gd name="T20" fmla="*/ 9 w 2308"/>
                    <a:gd name="T21" fmla="*/ 14 h 1707"/>
                    <a:gd name="T22" fmla="*/ 11 w 2308"/>
                    <a:gd name="T23" fmla="*/ 14 h 1707"/>
                    <a:gd name="T24" fmla="*/ 12 w 2308"/>
                    <a:gd name="T25" fmla="*/ 14 h 1707"/>
                    <a:gd name="T26" fmla="*/ 13 w 2308"/>
                    <a:gd name="T27" fmla="*/ 12 h 1707"/>
                    <a:gd name="T28" fmla="*/ 14 w 2308"/>
                    <a:gd name="T29" fmla="*/ 11 h 1707"/>
                    <a:gd name="T30" fmla="*/ 14 w 2308"/>
                    <a:gd name="T31" fmla="*/ 10 h 1707"/>
                    <a:gd name="T32" fmla="*/ 15 w 2308"/>
                    <a:gd name="T33" fmla="*/ 9 h 1707"/>
                    <a:gd name="T34" fmla="*/ 16 w 2308"/>
                    <a:gd name="T35" fmla="*/ 8 h 1707"/>
                    <a:gd name="T36" fmla="*/ 16 w 2308"/>
                    <a:gd name="T37" fmla="*/ 9 h 1707"/>
                    <a:gd name="T38" fmla="*/ 17 w 2308"/>
                    <a:gd name="T39" fmla="*/ 10 h 1707"/>
                    <a:gd name="T40" fmla="*/ 17 w 2308"/>
                    <a:gd name="T41" fmla="*/ 10 h 1707"/>
                    <a:gd name="T42" fmla="*/ 18 w 2308"/>
                    <a:gd name="T43" fmla="*/ 9 h 1707"/>
                    <a:gd name="T44" fmla="*/ 18 w 2308"/>
                    <a:gd name="T45" fmla="*/ 8 h 1707"/>
                    <a:gd name="T46" fmla="*/ 19 w 2308"/>
                    <a:gd name="T47" fmla="*/ 7 h 1707"/>
                    <a:gd name="T48" fmla="*/ 20 w 2308"/>
                    <a:gd name="T49" fmla="*/ 7 h 1707"/>
                    <a:gd name="T50" fmla="*/ 21 w 2308"/>
                    <a:gd name="T51" fmla="*/ 6 h 1707"/>
                    <a:gd name="T52" fmla="*/ 23 w 2308"/>
                    <a:gd name="T53" fmla="*/ 5 h 1707"/>
                    <a:gd name="T54" fmla="*/ 25 w 2308"/>
                    <a:gd name="T55" fmla="*/ 2 h 1707"/>
                    <a:gd name="T56" fmla="*/ 26 w 2308"/>
                    <a:gd name="T57" fmla="*/ 1 h 1707"/>
                    <a:gd name="T58" fmla="*/ 26 w 2308"/>
                    <a:gd name="T59" fmla="*/ 0 h 1707"/>
                    <a:gd name="T60" fmla="*/ 23 w 2308"/>
                    <a:gd name="T61" fmla="*/ 1 h 1707"/>
                    <a:gd name="T62" fmla="*/ 21 w 2308"/>
                    <a:gd name="T63" fmla="*/ 1 h 1707"/>
                    <a:gd name="T64" fmla="*/ 20 w 2308"/>
                    <a:gd name="T65" fmla="*/ 2 h 1707"/>
                    <a:gd name="T66" fmla="*/ 18 w 2308"/>
                    <a:gd name="T67" fmla="*/ 3 h 1707"/>
                    <a:gd name="T68" fmla="*/ 16 w 2308"/>
                    <a:gd name="T69" fmla="*/ 4 h 1707"/>
                    <a:gd name="T70" fmla="*/ 14 w 2308"/>
                    <a:gd name="T71" fmla="*/ 5 h 1707"/>
                    <a:gd name="T72" fmla="*/ 13 w 2308"/>
                    <a:gd name="T73" fmla="*/ 6 h 1707"/>
                    <a:gd name="T74" fmla="*/ 12 w 2308"/>
                    <a:gd name="T75" fmla="*/ 7 h 1707"/>
                    <a:gd name="T76" fmla="*/ 9 w 2308"/>
                    <a:gd name="T77" fmla="*/ 9 h 1707"/>
                    <a:gd name="T78" fmla="*/ 7 w 2308"/>
                    <a:gd name="T79" fmla="*/ 11 h 1707"/>
                    <a:gd name="T80" fmla="*/ 5 w 2308"/>
                    <a:gd name="T81" fmla="*/ 12 h 1707"/>
                    <a:gd name="T82" fmla="*/ 4 w 2308"/>
                    <a:gd name="T83" fmla="*/ 15 h 1707"/>
                    <a:gd name="T84" fmla="*/ 2 w 2308"/>
                    <a:gd name="T85" fmla="*/ 16 h 1707"/>
                    <a:gd name="T86" fmla="*/ 0 w 2308"/>
                    <a:gd name="T87" fmla="*/ 20 h 1707"/>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2308"/>
                    <a:gd name="T133" fmla="*/ 0 h 1707"/>
                    <a:gd name="T134" fmla="*/ 2308 w 2308"/>
                    <a:gd name="T135" fmla="*/ 1707 h 1707"/>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2308" h="1707">
                      <a:moveTo>
                        <a:pt x="0" y="1706"/>
                      </a:moveTo>
                      <a:lnTo>
                        <a:pt x="143" y="1671"/>
                      </a:lnTo>
                      <a:lnTo>
                        <a:pt x="195" y="1597"/>
                      </a:lnTo>
                      <a:lnTo>
                        <a:pt x="231" y="1550"/>
                      </a:lnTo>
                      <a:lnTo>
                        <a:pt x="244" y="1511"/>
                      </a:lnTo>
                      <a:lnTo>
                        <a:pt x="279" y="1511"/>
                      </a:lnTo>
                      <a:lnTo>
                        <a:pt x="315" y="1476"/>
                      </a:lnTo>
                      <a:lnTo>
                        <a:pt x="359" y="1476"/>
                      </a:lnTo>
                      <a:lnTo>
                        <a:pt x="385" y="1476"/>
                      </a:lnTo>
                      <a:lnTo>
                        <a:pt x="416" y="1476"/>
                      </a:lnTo>
                      <a:lnTo>
                        <a:pt x="434" y="1476"/>
                      </a:lnTo>
                      <a:lnTo>
                        <a:pt x="470" y="1427"/>
                      </a:lnTo>
                      <a:lnTo>
                        <a:pt x="487" y="1387"/>
                      </a:lnTo>
                      <a:lnTo>
                        <a:pt x="531" y="1351"/>
                      </a:lnTo>
                      <a:lnTo>
                        <a:pt x="561" y="1338"/>
                      </a:lnTo>
                      <a:lnTo>
                        <a:pt x="588" y="1312"/>
                      </a:lnTo>
                      <a:lnTo>
                        <a:pt x="623" y="1303"/>
                      </a:lnTo>
                      <a:lnTo>
                        <a:pt x="650" y="1276"/>
                      </a:lnTo>
                      <a:lnTo>
                        <a:pt x="684" y="1250"/>
                      </a:lnTo>
                      <a:lnTo>
                        <a:pt x="714" y="1229"/>
                      </a:lnTo>
                      <a:lnTo>
                        <a:pt x="758" y="1188"/>
                      </a:lnTo>
                      <a:lnTo>
                        <a:pt x="802" y="1202"/>
                      </a:lnTo>
                      <a:lnTo>
                        <a:pt x="868" y="1229"/>
                      </a:lnTo>
                      <a:lnTo>
                        <a:pt x="940" y="1229"/>
                      </a:lnTo>
                      <a:lnTo>
                        <a:pt x="1015" y="1188"/>
                      </a:lnTo>
                      <a:lnTo>
                        <a:pt x="1050" y="1180"/>
                      </a:lnTo>
                      <a:lnTo>
                        <a:pt x="1075" y="1105"/>
                      </a:lnTo>
                      <a:lnTo>
                        <a:pt x="1111" y="1058"/>
                      </a:lnTo>
                      <a:lnTo>
                        <a:pt x="1169" y="996"/>
                      </a:lnTo>
                      <a:lnTo>
                        <a:pt x="1187" y="956"/>
                      </a:lnTo>
                      <a:lnTo>
                        <a:pt x="1187" y="908"/>
                      </a:lnTo>
                      <a:lnTo>
                        <a:pt x="1240" y="873"/>
                      </a:lnTo>
                      <a:lnTo>
                        <a:pt x="1266" y="834"/>
                      </a:lnTo>
                      <a:lnTo>
                        <a:pt x="1284" y="798"/>
                      </a:lnTo>
                      <a:lnTo>
                        <a:pt x="1301" y="798"/>
                      </a:lnTo>
                      <a:lnTo>
                        <a:pt x="1384" y="724"/>
                      </a:lnTo>
                      <a:lnTo>
                        <a:pt x="1384" y="798"/>
                      </a:lnTo>
                      <a:lnTo>
                        <a:pt x="1367" y="824"/>
                      </a:lnTo>
                      <a:lnTo>
                        <a:pt x="1384" y="859"/>
                      </a:lnTo>
                      <a:lnTo>
                        <a:pt x="1447" y="873"/>
                      </a:lnTo>
                      <a:lnTo>
                        <a:pt x="1477" y="873"/>
                      </a:lnTo>
                      <a:lnTo>
                        <a:pt x="1512" y="834"/>
                      </a:lnTo>
                      <a:lnTo>
                        <a:pt x="1538" y="798"/>
                      </a:lnTo>
                      <a:lnTo>
                        <a:pt x="1538" y="763"/>
                      </a:lnTo>
                      <a:lnTo>
                        <a:pt x="1565" y="724"/>
                      </a:lnTo>
                      <a:lnTo>
                        <a:pt x="1565" y="688"/>
                      </a:lnTo>
                      <a:lnTo>
                        <a:pt x="1591" y="639"/>
                      </a:lnTo>
                      <a:lnTo>
                        <a:pt x="1608" y="612"/>
                      </a:lnTo>
                      <a:lnTo>
                        <a:pt x="1648" y="612"/>
                      </a:lnTo>
                      <a:lnTo>
                        <a:pt x="1736" y="612"/>
                      </a:lnTo>
                      <a:lnTo>
                        <a:pt x="1802" y="565"/>
                      </a:lnTo>
                      <a:lnTo>
                        <a:pt x="1865" y="490"/>
                      </a:lnTo>
                      <a:lnTo>
                        <a:pt x="1931" y="464"/>
                      </a:lnTo>
                      <a:lnTo>
                        <a:pt x="1993" y="404"/>
                      </a:lnTo>
                      <a:lnTo>
                        <a:pt x="2037" y="306"/>
                      </a:lnTo>
                      <a:lnTo>
                        <a:pt x="2127" y="195"/>
                      </a:lnTo>
                      <a:lnTo>
                        <a:pt x="2188" y="147"/>
                      </a:lnTo>
                      <a:lnTo>
                        <a:pt x="2245" y="94"/>
                      </a:lnTo>
                      <a:lnTo>
                        <a:pt x="2307" y="33"/>
                      </a:lnTo>
                      <a:lnTo>
                        <a:pt x="2206" y="0"/>
                      </a:lnTo>
                      <a:lnTo>
                        <a:pt x="2101" y="0"/>
                      </a:lnTo>
                      <a:lnTo>
                        <a:pt x="2001" y="59"/>
                      </a:lnTo>
                      <a:lnTo>
                        <a:pt x="1949" y="94"/>
                      </a:lnTo>
                      <a:lnTo>
                        <a:pt x="1865" y="120"/>
                      </a:lnTo>
                      <a:lnTo>
                        <a:pt x="1771" y="134"/>
                      </a:lnTo>
                      <a:lnTo>
                        <a:pt x="1718" y="156"/>
                      </a:lnTo>
                      <a:lnTo>
                        <a:pt x="1608" y="217"/>
                      </a:lnTo>
                      <a:lnTo>
                        <a:pt x="1538" y="257"/>
                      </a:lnTo>
                      <a:lnTo>
                        <a:pt x="1468" y="292"/>
                      </a:lnTo>
                      <a:lnTo>
                        <a:pt x="1384" y="319"/>
                      </a:lnTo>
                      <a:lnTo>
                        <a:pt x="1301" y="355"/>
                      </a:lnTo>
                      <a:lnTo>
                        <a:pt x="1222" y="404"/>
                      </a:lnTo>
                      <a:lnTo>
                        <a:pt x="1160" y="464"/>
                      </a:lnTo>
                      <a:lnTo>
                        <a:pt x="1111" y="524"/>
                      </a:lnTo>
                      <a:lnTo>
                        <a:pt x="1058" y="577"/>
                      </a:lnTo>
                      <a:lnTo>
                        <a:pt x="1015" y="612"/>
                      </a:lnTo>
                      <a:lnTo>
                        <a:pt x="921" y="688"/>
                      </a:lnTo>
                      <a:lnTo>
                        <a:pt x="828" y="763"/>
                      </a:lnTo>
                      <a:lnTo>
                        <a:pt x="714" y="834"/>
                      </a:lnTo>
                      <a:lnTo>
                        <a:pt x="640" y="943"/>
                      </a:lnTo>
                      <a:lnTo>
                        <a:pt x="553" y="1032"/>
                      </a:lnTo>
                      <a:lnTo>
                        <a:pt x="478" y="1080"/>
                      </a:lnTo>
                      <a:lnTo>
                        <a:pt x="398" y="1188"/>
                      </a:lnTo>
                      <a:lnTo>
                        <a:pt x="350" y="1263"/>
                      </a:lnTo>
                      <a:lnTo>
                        <a:pt x="279" y="1338"/>
                      </a:lnTo>
                      <a:lnTo>
                        <a:pt x="213" y="1387"/>
                      </a:lnTo>
                      <a:lnTo>
                        <a:pt x="143" y="1436"/>
                      </a:lnTo>
                      <a:lnTo>
                        <a:pt x="0" y="1706"/>
                      </a:lnTo>
                    </a:path>
                  </a:pathLst>
                </a:custGeom>
                <a:gradFill rotWithShape="0">
                  <a:gsLst>
                    <a:gs pos="0">
                      <a:srgbClr val="6D8AA7"/>
                    </a:gs>
                    <a:gs pos="50000">
                      <a:srgbClr val="003366"/>
                    </a:gs>
                    <a:gs pos="100000">
                      <a:srgbClr val="6D8AA7"/>
                    </a:gs>
                  </a:gsLst>
                  <a:lin ang="2700000" scaled="1"/>
                </a:gradFill>
                <a:ln w="9525">
                  <a:solidFill>
                    <a:srgbClr val="3F8DE2"/>
                  </a:solidFill>
                  <a:round/>
                  <a:headEnd/>
                  <a:tailEnd/>
                </a:ln>
                <a:effectLst>
                  <a:outerShdw blurRad="63500" dist="53882" dir="2700000" algn="ctr" rotWithShape="0">
                    <a:srgbClr val="000000">
                      <a:alpha val="74997"/>
                    </a:srgbClr>
                  </a:outerShdw>
                </a:effectLst>
              </p:spPr>
              <p:txBody>
                <a:bodyPr wrap="none" anchor="ctr"/>
                <a:lstStyle/>
                <a:p>
                  <a:endParaRPr lang="en-US" b="0" dirty="0">
                    <a:latin typeface="Century Gothic" panose="020B0502020202020204" pitchFamily="34" charset="0"/>
                  </a:endParaRPr>
                </a:p>
              </p:txBody>
            </p:sp>
          </p:grpSp>
          <p:sp>
            <p:nvSpPr>
              <p:cNvPr id="56" name="Freeform 31"/>
              <p:cNvSpPr>
                <a:spLocks noChangeArrowheads="1"/>
              </p:cNvSpPr>
              <p:nvPr/>
            </p:nvSpPr>
            <p:spPr bwMode="auto">
              <a:xfrm>
                <a:off x="3324" y="2814"/>
                <a:ext cx="154" cy="375"/>
              </a:xfrm>
              <a:custGeom>
                <a:avLst/>
                <a:gdLst>
                  <a:gd name="T0" fmla="*/ 1 w 684"/>
                  <a:gd name="T1" fmla="*/ 6 h 1655"/>
                  <a:gd name="T2" fmla="*/ 1 w 684"/>
                  <a:gd name="T3" fmla="*/ 10 h 1655"/>
                  <a:gd name="T4" fmla="*/ 0 w 684"/>
                  <a:gd name="T5" fmla="*/ 12 h 1655"/>
                  <a:gd name="T6" fmla="*/ 0 w 684"/>
                  <a:gd name="T7" fmla="*/ 15 h 1655"/>
                  <a:gd name="T8" fmla="*/ 0 w 684"/>
                  <a:gd name="T9" fmla="*/ 16 h 1655"/>
                  <a:gd name="T10" fmla="*/ 0 w 684"/>
                  <a:gd name="T11" fmla="*/ 18 h 1655"/>
                  <a:gd name="T12" fmla="*/ 1 w 684"/>
                  <a:gd name="T13" fmla="*/ 19 h 1655"/>
                  <a:gd name="T14" fmla="*/ 1 w 684"/>
                  <a:gd name="T15" fmla="*/ 19 h 1655"/>
                  <a:gd name="T16" fmla="*/ 2 w 684"/>
                  <a:gd name="T17" fmla="*/ 19 h 1655"/>
                  <a:gd name="T18" fmla="*/ 2 w 684"/>
                  <a:gd name="T19" fmla="*/ 19 h 1655"/>
                  <a:gd name="T20" fmla="*/ 3 w 684"/>
                  <a:gd name="T21" fmla="*/ 18 h 1655"/>
                  <a:gd name="T22" fmla="*/ 3 w 684"/>
                  <a:gd name="T23" fmla="*/ 16 h 1655"/>
                  <a:gd name="T24" fmla="*/ 4 w 684"/>
                  <a:gd name="T25" fmla="*/ 14 h 1655"/>
                  <a:gd name="T26" fmla="*/ 4 w 684"/>
                  <a:gd name="T27" fmla="*/ 11 h 1655"/>
                  <a:gd name="T28" fmla="*/ 5 w 684"/>
                  <a:gd name="T29" fmla="*/ 10 h 1655"/>
                  <a:gd name="T30" fmla="*/ 5 w 684"/>
                  <a:gd name="T31" fmla="*/ 10 h 1655"/>
                  <a:gd name="T32" fmla="*/ 5 w 684"/>
                  <a:gd name="T33" fmla="*/ 8 h 1655"/>
                  <a:gd name="T34" fmla="*/ 6 w 684"/>
                  <a:gd name="T35" fmla="*/ 7 h 1655"/>
                  <a:gd name="T36" fmla="*/ 6 w 684"/>
                  <a:gd name="T37" fmla="*/ 6 h 1655"/>
                  <a:gd name="T38" fmla="*/ 7 w 684"/>
                  <a:gd name="T39" fmla="*/ 5 h 1655"/>
                  <a:gd name="T40" fmla="*/ 7 w 684"/>
                  <a:gd name="T41" fmla="*/ 5 h 1655"/>
                  <a:gd name="T42" fmla="*/ 7 w 684"/>
                  <a:gd name="T43" fmla="*/ 4 h 1655"/>
                  <a:gd name="T44" fmla="*/ 8 w 684"/>
                  <a:gd name="T45" fmla="*/ 2 h 1655"/>
                  <a:gd name="T46" fmla="*/ 8 w 684"/>
                  <a:gd name="T47" fmla="*/ 1 h 1655"/>
                  <a:gd name="T48" fmla="*/ 7 w 684"/>
                  <a:gd name="T49" fmla="*/ 1 h 1655"/>
                  <a:gd name="T50" fmla="*/ 7 w 684"/>
                  <a:gd name="T51" fmla="*/ 0 h 1655"/>
                  <a:gd name="T52" fmla="*/ 6 w 684"/>
                  <a:gd name="T53" fmla="*/ 1 h 1655"/>
                  <a:gd name="T54" fmla="*/ 5 w 684"/>
                  <a:gd name="T55" fmla="*/ 2 h 1655"/>
                  <a:gd name="T56" fmla="*/ 5 w 684"/>
                  <a:gd name="T57" fmla="*/ 4 h 1655"/>
                  <a:gd name="T58" fmla="*/ 4 w 684"/>
                  <a:gd name="T59" fmla="*/ 5 h 1655"/>
                  <a:gd name="T60" fmla="*/ 4 w 684"/>
                  <a:gd name="T61" fmla="*/ 5 h 1655"/>
                  <a:gd name="T62" fmla="*/ 3 w 684"/>
                  <a:gd name="T63" fmla="*/ 5 h 1655"/>
                  <a:gd name="T64" fmla="*/ 3 w 684"/>
                  <a:gd name="T65" fmla="*/ 6 h 1655"/>
                  <a:gd name="T66" fmla="*/ 1 w 684"/>
                  <a:gd name="T67" fmla="*/ 6 h 1655"/>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684"/>
                  <a:gd name="T103" fmla="*/ 0 h 1655"/>
                  <a:gd name="T104" fmla="*/ 684 w 684"/>
                  <a:gd name="T105" fmla="*/ 1655 h 1655"/>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684" h="1655">
                    <a:moveTo>
                      <a:pt x="125" y="513"/>
                    </a:moveTo>
                    <a:lnTo>
                      <a:pt x="112" y="846"/>
                    </a:lnTo>
                    <a:lnTo>
                      <a:pt x="50" y="1054"/>
                    </a:lnTo>
                    <a:lnTo>
                      <a:pt x="0" y="1251"/>
                    </a:lnTo>
                    <a:lnTo>
                      <a:pt x="0" y="1397"/>
                    </a:lnTo>
                    <a:lnTo>
                      <a:pt x="16" y="1520"/>
                    </a:lnTo>
                    <a:lnTo>
                      <a:pt x="76" y="1628"/>
                    </a:lnTo>
                    <a:lnTo>
                      <a:pt x="125" y="1641"/>
                    </a:lnTo>
                    <a:lnTo>
                      <a:pt x="169" y="1641"/>
                    </a:lnTo>
                    <a:lnTo>
                      <a:pt x="221" y="1654"/>
                    </a:lnTo>
                    <a:lnTo>
                      <a:pt x="246" y="1568"/>
                    </a:lnTo>
                    <a:lnTo>
                      <a:pt x="274" y="1349"/>
                    </a:lnTo>
                    <a:lnTo>
                      <a:pt x="348" y="1202"/>
                    </a:lnTo>
                    <a:lnTo>
                      <a:pt x="365" y="978"/>
                    </a:lnTo>
                    <a:lnTo>
                      <a:pt x="400" y="895"/>
                    </a:lnTo>
                    <a:lnTo>
                      <a:pt x="435" y="833"/>
                    </a:lnTo>
                    <a:lnTo>
                      <a:pt x="461" y="676"/>
                    </a:lnTo>
                    <a:lnTo>
                      <a:pt x="513" y="574"/>
                    </a:lnTo>
                    <a:lnTo>
                      <a:pt x="550" y="499"/>
                    </a:lnTo>
                    <a:lnTo>
                      <a:pt x="580" y="442"/>
                    </a:lnTo>
                    <a:lnTo>
                      <a:pt x="580" y="403"/>
                    </a:lnTo>
                    <a:lnTo>
                      <a:pt x="658" y="319"/>
                    </a:lnTo>
                    <a:lnTo>
                      <a:pt x="666" y="182"/>
                    </a:lnTo>
                    <a:lnTo>
                      <a:pt x="683" y="94"/>
                    </a:lnTo>
                    <a:lnTo>
                      <a:pt x="615" y="59"/>
                    </a:lnTo>
                    <a:lnTo>
                      <a:pt x="572" y="0"/>
                    </a:lnTo>
                    <a:lnTo>
                      <a:pt x="513" y="59"/>
                    </a:lnTo>
                    <a:lnTo>
                      <a:pt x="461" y="204"/>
                    </a:lnTo>
                    <a:lnTo>
                      <a:pt x="400" y="306"/>
                    </a:lnTo>
                    <a:lnTo>
                      <a:pt x="348" y="390"/>
                    </a:lnTo>
                    <a:lnTo>
                      <a:pt x="327" y="390"/>
                    </a:lnTo>
                    <a:lnTo>
                      <a:pt x="274" y="442"/>
                    </a:lnTo>
                    <a:lnTo>
                      <a:pt x="246" y="491"/>
                    </a:lnTo>
                    <a:lnTo>
                      <a:pt x="125" y="513"/>
                    </a:lnTo>
                  </a:path>
                </a:pathLst>
              </a:custGeom>
              <a:gradFill rotWithShape="0">
                <a:gsLst>
                  <a:gs pos="0">
                    <a:srgbClr val="6D8AA7"/>
                  </a:gs>
                  <a:gs pos="50000">
                    <a:srgbClr val="003366"/>
                  </a:gs>
                  <a:gs pos="100000">
                    <a:srgbClr val="6D8AA7"/>
                  </a:gs>
                </a:gsLst>
                <a:lin ang="2700000" scaled="1"/>
              </a:gradFill>
              <a:ln w="9525">
                <a:solidFill>
                  <a:srgbClr val="3F8DE2"/>
                </a:solidFill>
                <a:round/>
                <a:headEnd/>
                <a:tailEnd/>
              </a:ln>
              <a:effectLst>
                <a:outerShdw blurRad="63500" dist="53882" dir="2700000" algn="ctr" rotWithShape="0">
                  <a:srgbClr val="000000">
                    <a:alpha val="74997"/>
                  </a:srgbClr>
                </a:outerShdw>
              </a:effectLst>
            </p:spPr>
            <p:txBody>
              <a:bodyPr wrap="none" anchor="ctr"/>
              <a:lstStyle/>
              <a:p>
                <a:endParaRPr lang="en-US" b="0" dirty="0">
                  <a:latin typeface="Century Gothic" panose="020B0502020202020204" pitchFamily="34" charset="0"/>
                </a:endParaRPr>
              </a:p>
            </p:txBody>
          </p:sp>
          <p:sp>
            <p:nvSpPr>
              <p:cNvPr id="57" name="Freeform 32"/>
              <p:cNvSpPr>
                <a:spLocks noChangeArrowheads="1"/>
              </p:cNvSpPr>
              <p:nvPr/>
            </p:nvSpPr>
            <p:spPr bwMode="auto">
              <a:xfrm>
                <a:off x="2575" y="655"/>
                <a:ext cx="2122" cy="1785"/>
              </a:xfrm>
              <a:custGeom>
                <a:avLst/>
                <a:gdLst>
                  <a:gd name="T0" fmla="*/ 6 w 9363"/>
                  <a:gd name="T1" fmla="*/ 39 h 7877"/>
                  <a:gd name="T2" fmla="*/ 7 w 9363"/>
                  <a:gd name="T3" fmla="*/ 32 h 7877"/>
                  <a:gd name="T4" fmla="*/ 11 w 9363"/>
                  <a:gd name="T5" fmla="*/ 28 h 7877"/>
                  <a:gd name="T6" fmla="*/ 15 w 9363"/>
                  <a:gd name="T7" fmla="*/ 26 h 7877"/>
                  <a:gd name="T8" fmla="*/ 16 w 9363"/>
                  <a:gd name="T9" fmla="*/ 22 h 7877"/>
                  <a:gd name="T10" fmla="*/ 22 w 9363"/>
                  <a:gd name="T11" fmla="*/ 19 h 7877"/>
                  <a:gd name="T12" fmla="*/ 25 w 9363"/>
                  <a:gd name="T13" fmla="*/ 14 h 7877"/>
                  <a:gd name="T14" fmla="*/ 24 w 9363"/>
                  <a:gd name="T15" fmla="*/ 11 h 7877"/>
                  <a:gd name="T16" fmla="*/ 24 w 9363"/>
                  <a:gd name="T17" fmla="*/ 9 h 7877"/>
                  <a:gd name="T18" fmla="*/ 20 w 9363"/>
                  <a:gd name="T19" fmla="*/ 12 h 7877"/>
                  <a:gd name="T20" fmla="*/ 19 w 9363"/>
                  <a:gd name="T21" fmla="*/ 19 h 7877"/>
                  <a:gd name="T22" fmla="*/ 17 w 9363"/>
                  <a:gd name="T23" fmla="*/ 21 h 7877"/>
                  <a:gd name="T24" fmla="*/ 16 w 9363"/>
                  <a:gd name="T25" fmla="*/ 18 h 7877"/>
                  <a:gd name="T26" fmla="*/ 12 w 9363"/>
                  <a:gd name="T27" fmla="*/ 19 h 7877"/>
                  <a:gd name="T28" fmla="*/ 12 w 9363"/>
                  <a:gd name="T29" fmla="*/ 17 h 7877"/>
                  <a:gd name="T30" fmla="*/ 12 w 9363"/>
                  <a:gd name="T31" fmla="*/ 14 h 7877"/>
                  <a:gd name="T32" fmla="*/ 15 w 9363"/>
                  <a:gd name="T33" fmla="*/ 12 h 7877"/>
                  <a:gd name="T34" fmla="*/ 17 w 9363"/>
                  <a:gd name="T35" fmla="*/ 8 h 7877"/>
                  <a:gd name="T36" fmla="*/ 21 w 9363"/>
                  <a:gd name="T37" fmla="*/ 3 h 7877"/>
                  <a:gd name="T38" fmla="*/ 26 w 9363"/>
                  <a:gd name="T39" fmla="*/ 1 h 7877"/>
                  <a:gd name="T40" fmla="*/ 33 w 9363"/>
                  <a:gd name="T41" fmla="*/ 5 h 7877"/>
                  <a:gd name="T42" fmla="*/ 31 w 9363"/>
                  <a:gd name="T43" fmla="*/ 11 h 7877"/>
                  <a:gd name="T44" fmla="*/ 33 w 9363"/>
                  <a:gd name="T45" fmla="*/ 15 h 7877"/>
                  <a:gd name="T46" fmla="*/ 35 w 9363"/>
                  <a:gd name="T47" fmla="*/ 11 h 7877"/>
                  <a:gd name="T48" fmla="*/ 44 w 9363"/>
                  <a:gd name="T49" fmla="*/ 10 h 7877"/>
                  <a:gd name="T50" fmla="*/ 55 w 9363"/>
                  <a:gd name="T51" fmla="*/ 2 h 7877"/>
                  <a:gd name="T52" fmla="*/ 72 w 9363"/>
                  <a:gd name="T53" fmla="*/ 5 h 7877"/>
                  <a:gd name="T54" fmla="*/ 103 w 9363"/>
                  <a:gd name="T55" fmla="*/ 12 h 7877"/>
                  <a:gd name="T56" fmla="*/ 106 w 9363"/>
                  <a:gd name="T57" fmla="*/ 15 h 7877"/>
                  <a:gd name="T58" fmla="*/ 107 w 9363"/>
                  <a:gd name="T59" fmla="*/ 28 h 7877"/>
                  <a:gd name="T60" fmla="*/ 97 w 9363"/>
                  <a:gd name="T61" fmla="*/ 18 h 7877"/>
                  <a:gd name="T62" fmla="*/ 90 w 9363"/>
                  <a:gd name="T63" fmla="*/ 22 h 7877"/>
                  <a:gd name="T64" fmla="*/ 100 w 9363"/>
                  <a:gd name="T65" fmla="*/ 40 h 7877"/>
                  <a:gd name="T66" fmla="*/ 96 w 9363"/>
                  <a:gd name="T67" fmla="*/ 47 h 7877"/>
                  <a:gd name="T68" fmla="*/ 103 w 9363"/>
                  <a:gd name="T69" fmla="*/ 64 h 7877"/>
                  <a:gd name="T70" fmla="*/ 96 w 9363"/>
                  <a:gd name="T71" fmla="*/ 73 h 7877"/>
                  <a:gd name="T72" fmla="*/ 95 w 9363"/>
                  <a:gd name="T73" fmla="*/ 80 h 7877"/>
                  <a:gd name="T74" fmla="*/ 94 w 9363"/>
                  <a:gd name="T75" fmla="*/ 87 h 7877"/>
                  <a:gd name="T76" fmla="*/ 92 w 9363"/>
                  <a:gd name="T77" fmla="*/ 86 h 7877"/>
                  <a:gd name="T78" fmla="*/ 85 w 9363"/>
                  <a:gd name="T79" fmla="*/ 72 h 7877"/>
                  <a:gd name="T80" fmla="*/ 75 w 9363"/>
                  <a:gd name="T81" fmla="*/ 72 h 7877"/>
                  <a:gd name="T82" fmla="*/ 70 w 9363"/>
                  <a:gd name="T83" fmla="*/ 80 h 7877"/>
                  <a:gd name="T84" fmla="*/ 58 w 9363"/>
                  <a:gd name="T85" fmla="*/ 62 h 7877"/>
                  <a:gd name="T86" fmla="*/ 42 w 9363"/>
                  <a:gd name="T87" fmla="*/ 56 h 7877"/>
                  <a:gd name="T88" fmla="*/ 54 w 9363"/>
                  <a:gd name="T89" fmla="*/ 67 h 7877"/>
                  <a:gd name="T90" fmla="*/ 40 w 9363"/>
                  <a:gd name="T91" fmla="*/ 77 h 7877"/>
                  <a:gd name="T92" fmla="*/ 37 w 9363"/>
                  <a:gd name="T93" fmla="*/ 68 h 7877"/>
                  <a:gd name="T94" fmla="*/ 31 w 9363"/>
                  <a:gd name="T95" fmla="*/ 57 h 7877"/>
                  <a:gd name="T96" fmla="*/ 27 w 9363"/>
                  <a:gd name="T97" fmla="*/ 48 h 7877"/>
                  <a:gd name="T98" fmla="*/ 26 w 9363"/>
                  <a:gd name="T99" fmla="*/ 45 h 7877"/>
                  <a:gd name="T100" fmla="*/ 24 w 9363"/>
                  <a:gd name="T101" fmla="*/ 43 h 7877"/>
                  <a:gd name="T102" fmla="*/ 23 w 9363"/>
                  <a:gd name="T103" fmla="*/ 47 h 7877"/>
                  <a:gd name="T104" fmla="*/ 20 w 9363"/>
                  <a:gd name="T105" fmla="*/ 40 h 7877"/>
                  <a:gd name="T106" fmla="*/ 17 w 9363"/>
                  <a:gd name="T107" fmla="*/ 38 h 7877"/>
                  <a:gd name="T108" fmla="*/ 20 w 9363"/>
                  <a:gd name="T109" fmla="*/ 44 h 7877"/>
                  <a:gd name="T110" fmla="*/ 19 w 9363"/>
                  <a:gd name="T111" fmla="*/ 45 h 7877"/>
                  <a:gd name="T112" fmla="*/ 16 w 9363"/>
                  <a:gd name="T113" fmla="*/ 41 h 7877"/>
                  <a:gd name="T114" fmla="*/ 13 w 9363"/>
                  <a:gd name="T115" fmla="*/ 39 h 7877"/>
                  <a:gd name="T116" fmla="*/ 9 w 9363"/>
                  <a:gd name="T117" fmla="*/ 42 h 7877"/>
                  <a:gd name="T118" fmla="*/ 8 w 9363"/>
                  <a:gd name="T119" fmla="*/ 46 h 7877"/>
                  <a:gd name="T120" fmla="*/ 5 w 9363"/>
                  <a:gd name="T121" fmla="*/ 48 h 7877"/>
                  <a:gd name="T122" fmla="*/ 1 w 9363"/>
                  <a:gd name="T123" fmla="*/ 47 h 7877"/>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9363"/>
                  <a:gd name="T187" fmla="*/ 0 h 7877"/>
                  <a:gd name="T188" fmla="*/ 9363 w 9363"/>
                  <a:gd name="T189" fmla="*/ 7877 h 7877"/>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9363" h="7877">
                    <a:moveTo>
                      <a:pt x="0" y="3536"/>
                    </a:moveTo>
                    <a:lnTo>
                      <a:pt x="82" y="3426"/>
                    </a:lnTo>
                    <a:lnTo>
                      <a:pt x="136" y="3342"/>
                    </a:lnTo>
                    <a:lnTo>
                      <a:pt x="244" y="3342"/>
                    </a:lnTo>
                    <a:lnTo>
                      <a:pt x="367" y="3364"/>
                    </a:lnTo>
                    <a:lnTo>
                      <a:pt x="451" y="3316"/>
                    </a:lnTo>
                    <a:lnTo>
                      <a:pt x="544" y="3302"/>
                    </a:lnTo>
                    <a:lnTo>
                      <a:pt x="553" y="3157"/>
                    </a:lnTo>
                    <a:lnTo>
                      <a:pt x="606" y="3060"/>
                    </a:lnTo>
                    <a:lnTo>
                      <a:pt x="478" y="2945"/>
                    </a:lnTo>
                    <a:lnTo>
                      <a:pt x="460" y="2861"/>
                    </a:lnTo>
                    <a:lnTo>
                      <a:pt x="469" y="2738"/>
                    </a:lnTo>
                    <a:lnTo>
                      <a:pt x="561" y="2738"/>
                    </a:lnTo>
                    <a:lnTo>
                      <a:pt x="623" y="2725"/>
                    </a:lnTo>
                    <a:lnTo>
                      <a:pt x="632" y="2738"/>
                    </a:lnTo>
                    <a:lnTo>
                      <a:pt x="698" y="2664"/>
                    </a:lnTo>
                    <a:lnTo>
                      <a:pt x="769" y="2628"/>
                    </a:lnTo>
                    <a:lnTo>
                      <a:pt x="795" y="2628"/>
                    </a:lnTo>
                    <a:lnTo>
                      <a:pt x="839" y="2554"/>
                    </a:lnTo>
                    <a:lnTo>
                      <a:pt x="888" y="2532"/>
                    </a:lnTo>
                    <a:lnTo>
                      <a:pt x="941" y="2395"/>
                    </a:lnTo>
                    <a:lnTo>
                      <a:pt x="976" y="2430"/>
                    </a:lnTo>
                    <a:lnTo>
                      <a:pt x="1042" y="2347"/>
                    </a:lnTo>
                    <a:lnTo>
                      <a:pt x="1051" y="2347"/>
                    </a:lnTo>
                    <a:lnTo>
                      <a:pt x="1139" y="2245"/>
                    </a:lnTo>
                    <a:lnTo>
                      <a:pt x="1188" y="2237"/>
                    </a:lnTo>
                    <a:lnTo>
                      <a:pt x="1258" y="2237"/>
                    </a:lnTo>
                    <a:lnTo>
                      <a:pt x="1302" y="2237"/>
                    </a:lnTo>
                    <a:lnTo>
                      <a:pt x="1267" y="2114"/>
                    </a:lnTo>
                    <a:lnTo>
                      <a:pt x="1249" y="2012"/>
                    </a:lnTo>
                    <a:lnTo>
                      <a:pt x="1232" y="1805"/>
                    </a:lnTo>
                    <a:lnTo>
                      <a:pt x="1333" y="1792"/>
                    </a:lnTo>
                    <a:lnTo>
                      <a:pt x="1386" y="1756"/>
                    </a:lnTo>
                    <a:lnTo>
                      <a:pt x="1360" y="1839"/>
                    </a:lnTo>
                    <a:lnTo>
                      <a:pt x="1404" y="1902"/>
                    </a:lnTo>
                    <a:lnTo>
                      <a:pt x="1448" y="1977"/>
                    </a:lnTo>
                    <a:lnTo>
                      <a:pt x="1470" y="2026"/>
                    </a:lnTo>
                    <a:lnTo>
                      <a:pt x="1593" y="2012"/>
                    </a:lnTo>
                    <a:lnTo>
                      <a:pt x="1695" y="1831"/>
                    </a:lnTo>
                    <a:lnTo>
                      <a:pt x="1770" y="1743"/>
                    </a:lnTo>
                    <a:lnTo>
                      <a:pt x="1814" y="1682"/>
                    </a:lnTo>
                    <a:lnTo>
                      <a:pt x="1867" y="1607"/>
                    </a:lnTo>
                    <a:lnTo>
                      <a:pt x="1915" y="1510"/>
                    </a:lnTo>
                    <a:lnTo>
                      <a:pt x="1958" y="1545"/>
                    </a:lnTo>
                    <a:lnTo>
                      <a:pt x="1958" y="1487"/>
                    </a:lnTo>
                    <a:lnTo>
                      <a:pt x="1986" y="1448"/>
                    </a:lnTo>
                    <a:lnTo>
                      <a:pt x="2065" y="1474"/>
                    </a:lnTo>
                    <a:lnTo>
                      <a:pt x="2192" y="1633"/>
                    </a:lnTo>
                    <a:lnTo>
                      <a:pt x="2167" y="1192"/>
                    </a:lnTo>
                    <a:lnTo>
                      <a:pt x="2056" y="1386"/>
                    </a:lnTo>
                    <a:lnTo>
                      <a:pt x="1968" y="1373"/>
                    </a:lnTo>
                    <a:lnTo>
                      <a:pt x="1942" y="1254"/>
                    </a:lnTo>
                    <a:lnTo>
                      <a:pt x="1942" y="1192"/>
                    </a:lnTo>
                    <a:lnTo>
                      <a:pt x="1915" y="1152"/>
                    </a:lnTo>
                    <a:lnTo>
                      <a:pt x="1986" y="1055"/>
                    </a:lnTo>
                    <a:lnTo>
                      <a:pt x="2030" y="980"/>
                    </a:lnTo>
                    <a:lnTo>
                      <a:pt x="2070" y="958"/>
                    </a:lnTo>
                    <a:lnTo>
                      <a:pt x="2104" y="945"/>
                    </a:lnTo>
                    <a:lnTo>
                      <a:pt x="2131" y="883"/>
                    </a:lnTo>
                    <a:lnTo>
                      <a:pt x="2167" y="870"/>
                    </a:lnTo>
                    <a:lnTo>
                      <a:pt x="2211" y="870"/>
                    </a:lnTo>
                    <a:lnTo>
                      <a:pt x="2131" y="760"/>
                    </a:lnTo>
                    <a:lnTo>
                      <a:pt x="2056" y="786"/>
                    </a:lnTo>
                    <a:lnTo>
                      <a:pt x="2002" y="786"/>
                    </a:lnTo>
                    <a:lnTo>
                      <a:pt x="1958" y="747"/>
                    </a:lnTo>
                    <a:lnTo>
                      <a:pt x="1958" y="822"/>
                    </a:lnTo>
                    <a:lnTo>
                      <a:pt x="1915" y="897"/>
                    </a:lnTo>
                    <a:lnTo>
                      <a:pt x="1858" y="1020"/>
                    </a:lnTo>
                    <a:lnTo>
                      <a:pt x="1796" y="1069"/>
                    </a:lnTo>
                    <a:lnTo>
                      <a:pt x="1756" y="1069"/>
                    </a:lnTo>
                    <a:lnTo>
                      <a:pt x="1739" y="1152"/>
                    </a:lnTo>
                    <a:lnTo>
                      <a:pt x="1739" y="1192"/>
                    </a:lnTo>
                    <a:lnTo>
                      <a:pt x="1704" y="1227"/>
                    </a:lnTo>
                    <a:lnTo>
                      <a:pt x="1748" y="1373"/>
                    </a:lnTo>
                    <a:lnTo>
                      <a:pt x="1770" y="1448"/>
                    </a:lnTo>
                    <a:lnTo>
                      <a:pt x="1721" y="1558"/>
                    </a:lnTo>
                    <a:lnTo>
                      <a:pt x="1659" y="1633"/>
                    </a:lnTo>
                    <a:lnTo>
                      <a:pt x="1642" y="1743"/>
                    </a:lnTo>
                    <a:lnTo>
                      <a:pt x="1611" y="1831"/>
                    </a:lnTo>
                    <a:lnTo>
                      <a:pt x="1576" y="1831"/>
                    </a:lnTo>
                    <a:lnTo>
                      <a:pt x="1523" y="1839"/>
                    </a:lnTo>
                    <a:lnTo>
                      <a:pt x="1470" y="1880"/>
                    </a:lnTo>
                    <a:lnTo>
                      <a:pt x="1457" y="1866"/>
                    </a:lnTo>
                    <a:lnTo>
                      <a:pt x="1457" y="1805"/>
                    </a:lnTo>
                    <a:lnTo>
                      <a:pt x="1448" y="1708"/>
                    </a:lnTo>
                    <a:lnTo>
                      <a:pt x="1404" y="1708"/>
                    </a:lnTo>
                    <a:lnTo>
                      <a:pt x="1377" y="1646"/>
                    </a:lnTo>
                    <a:lnTo>
                      <a:pt x="1386" y="1558"/>
                    </a:lnTo>
                    <a:lnTo>
                      <a:pt x="1395" y="1510"/>
                    </a:lnTo>
                    <a:lnTo>
                      <a:pt x="1386" y="1487"/>
                    </a:lnTo>
                    <a:lnTo>
                      <a:pt x="1351" y="1510"/>
                    </a:lnTo>
                    <a:lnTo>
                      <a:pt x="1333" y="1510"/>
                    </a:lnTo>
                    <a:lnTo>
                      <a:pt x="1307" y="1496"/>
                    </a:lnTo>
                    <a:lnTo>
                      <a:pt x="1293" y="1487"/>
                    </a:lnTo>
                    <a:lnTo>
                      <a:pt x="1249" y="1536"/>
                    </a:lnTo>
                    <a:lnTo>
                      <a:pt x="1205" y="1598"/>
                    </a:lnTo>
                    <a:lnTo>
                      <a:pt x="1161" y="1659"/>
                    </a:lnTo>
                    <a:lnTo>
                      <a:pt x="1069" y="1646"/>
                    </a:lnTo>
                    <a:lnTo>
                      <a:pt x="1007" y="1633"/>
                    </a:lnTo>
                    <a:lnTo>
                      <a:pt x="967" y="1571"/>
                    </a:lnTo>
                    <a:lnTo>
                      <a:pt x="967" y="1536"/>
                    </a:lnTo>
                    <a:lnTo>
                      <a:pt x="994" y="1487"/>
                    </a:lnTo>
                    <a:lnTo>
                      <a:pt x="1024" y="1448"/>
                    </a:lnTo>
                    <a:lnTo>
                      <a:pt x="1051" y="1399"/>
                    </a:lnTo>
                    <a:lnTo>
                      <a:pt x="994" y="1426"/>
                    </a:lnTo>
                    <a:lnTo>
                      <a:pt x="967" y="1364"/>
                    </a:lnTo>
                    <a:lnTo>
                      <a:pt x="967" y="1324"/>
                    </a:lnTo>
                    <a:lnTo>
                      <a:pt x="1051" y="1311"/>
                    </a:lnTo>
                    <a:lnTo>
                      <a:pt x="1130" y="1302"/>
                    </a:lnTo>
                    <a:lnTo>
                      <a:pt x="1077" y="1263"/>
                    </a:lnTo>
                    <a:lnTo>
                      <a:pt x="998" y="1276"/>
                    </a:lnTo>
                    <a:lnTo>
                      <a:pt x="998" y="1201"/>
                    </a:lnTo>
                    <a:lnTo>
                      <a:pt x="1033" y="1152"/>
                    </a:lnTo>
                    <a:lnTo>
                      <a:pt x="1113" y="1104"/>
                    </a:lnTo>
                    <a:lnTo>
                      <a:pt x="1139" y="1055"/>
                    </a:lnTo>
                    <a:lnTo>
                      <a:pt x="1161" y="1029"/>
                    </a:lnTo>
                    <a:lnTo>
                      <a:pt x="1223" y="1020"/>
                    </a:lnTo>
                    <a:lnTo>
                      <a:pt x="1276" y="1029"/>
                    </a:lnTo>
                    <a:lnTo>
                      <a:pt x="1302" y="1055"/>
                    </a:lnTo>
                    <a:lnTo>
                      <a:pt x="1342" y="1020"/>
                    </a:lnTo>
                    <a:lnTo>
                      <a:pt x="1302" y="1007"/>
                    </a:lnTo>
                    <a:lnTo>
                      <a:pt x="1302" y="905"/>
                    </a:lnTo>
                    <a:lnTo>
                      <a:pt x="1413" y="795"/>
                    </a:lnTo>
                    <a:lnTo>
                      <a:pt x="1470" y="725"/>
                    </a:lnTo>
                    <a:lnTo>
                      <a:pt x="1505" y="711"/>
                    </a:lnTo>
                    <a:lnTo>
                      <a:pt x="1496" y="672"/>
                    </a:lnTo>
                    <a:lnTo>
                      <a:pt x="1549" y="601"/>
                    </a:lnTo>
                    <a:lnTo>
                      <a:pt x="1611" y="491"/>
                    </a:lnTo>
                    <a:lnTo>
                      <a:pt x="1677" y="438"/>
                    </a:lnTo>
                    <a:lnTo>
                      <a:pt x="1624" y="389"/>
                    </a:lnTo>
                    <a:lnTo>
                      <a:pt x="1765" y="279"/>
                    </a:lnTo>
                    <a:lnTo>
                      <a:pt x="1823" y="292"/>
                    </a:lnTo>
                    <a:lnTo>
                      <a:pt x="1814" y="231"/>
                    </a:lnTo>
                    <a:lnTo>
                      <a:pt x="1933" y="217"/>
                    </a:lnTo>
                    <a:lnTo>
                      <a:pt x="2158" y="26"/>
                    </a:lnTo>
                    <a:lnTo>
                      <a:pt x="2192" y="0"/>
                    </a:lnTo>
                    <a:lnTo>
                      <a:pt x="2148" y="143"/>
                    </a:lnTo>
                    <a:lnTo>
                      <a:pt x="2201" y="75"/>
                    </a:lnTo>
                    <a:lnTo>
                      <a:pt x="2258" y="48"/>
                    </a:lnTo>
                    <a:lnTo>
                      <a:pt x="2250" y="109"/>
                    </a:lnTo>
                    <a:lnTo>
                      <a:pt x="2422" y="33"/>
                    </a:lnTo>
                    <a:lnTo>
                      <a:pt x="2502" y="97"/>
                    </a:lnTo>
                    <a:lnTo>
                      <a:pt x="2387" y="156"/>
                    </a:lnTo>
                    <a:lnTo>
                      <a:pt x="2431" y="231"/>
                    </a:lnTo>
                    <a:lnTo>
                      <a:pt x="2594" y="217"/>
                    </a:lnTo>
                    <a:lnTo>
                      <a:pt x="2840" y="328"/>
                    </a:lnTo>
                    <a:lnTo>
                      <a:pt x="2827" y="451"/>
                    </a:lnTo>
                    <a:lnTo>
                      <a:pt x="2722" y="561"/>
                    </a:lnTo>
                    <a:lnTo>
                      <a:pt x="2568" y="623"/>
                    </a:lnTo>
                    <a:lnTo>
                      <a:pt x="2541" y="747"/>
                    </a:lnTo>
                    <a:lnTo>
                      <a:pt x="2550" y="870"/>
                    </a:lnTo>
                    <a:lnTo>
                      <a:pt x="2594" y="897"/>
                    </a:lnTo>
                    <a:lnTo>
                      <a:pt x="2603" y="958"/>
                    </a:lnTo>
                    <a:lnTo>
                      <a:pt x="2621" y="980"/>
                    </a:lnTo>
                    <a:lnTo>
                      <a:pt x="2656" y="1007"/>
                    </a:lnTo>
                    <a:lnTo>
                      <a:pt x="2665" y="1077"/>
                    </a:lnTo>
                    <a:lnTo>
                      <a:pt x="2713" y="1166"/>
                    </a:lnTo>
                    <a:lnTo>
                      <a:pt x="2713" y="1201"/>
                    </a:lnTo>
                    <a:lnTo>
                      <a:pt x="2766" y="1201"/>
                    </a:lnTo>
                    <a:lnTo>
                      <a:pt x="2783" y="1227"/>
                    </a:lnTo>
                    <a:lnTo>
                      <a:pt x="2827" y="1254"/>
                    </a:lnTo>
                    <a:lnTo>
                      <a:pt x="2849" y="1214"/>
                    </a:lnTo>
                    <a:lnTo>
                      <a:pt x="2876" y="1152"/>
                    </a:lnTo>
                    <a:lnTo>
                      <a:pt x="2893" y="1117"/>
                    </a:lnTo>
                    <a:lnTo>
                      <a:pt x="2937" y="1139"/>
                    </a:lnTo>
                    <a:lnTo>
                      <a:pt x="2989" y="1055"/>
                    </a:lnTo>
                    <a:lnTo>
                      <a:pt x="2989" y="994"/>
                    </a:lnTo>
                    <a:lnTo>
                      <a:pt x="3003" y="945"/>
                    </a:lnTo>
                    <a:lnTo>
                      <a:pt x="3011" y="905"/>
                    </a:lnTo>
                    <a:lnTo>
                      <a:pt x="3118" y="870"/>
                    </a:lnTo>
                    <a:lnTo>
                      <a:pt x="3201" y="835"/>
                    </a:lnTo>
                    <a:lnTo>
                      <a:pt x="3311" y="786"/>
                    </a:lnTo>
                    <a:lnTo>
                      <a:pt x="3443" y="822"/>
                    </a:lnTo>
                    <a:lnTo>
                      <a:pt x="3571" y="822"/>
                    </a:lnTo>
                    <a:lnTo>
                      <a:pt x="3783" y="822"/>
                    </a:lnTo>
                    <a:lnTo>
                      <a:pt x="3818" y="526"/>
                    </a:lnTo>
                    <a:lnTo>
                      <a:pt x="3937" y="539"/>
                    </a:lnTo>
                    <a:lnTo>
                      <a:pt x="4025" y="760"/>
                    </a:lnTo>
                    <a:lnTo>
                      <a:pt x="4043" y="575"/>
                    </a:lnTo>
                    <a:lnTo>
                      <a:pt x="4437" y="33"/>
                    </a:lnTo>
                    <a:lnTo>
                      <a:pt x="4590" y="33"/>
                    </a:lnTo>
                    <a:lnTo>
                      <a:pt x="4728" y="143"/>
                    </a:lnTo>
                    <a:lnTo>
                      <a:pt x="4908" y="135"/>
                    </a:lnTo>
                    <a:lnTo>
                      <a:pt x="5147" y="328"/>
                    </a:lnTo>
                    <a:lnTo>
                      <a:pt x="5424" y="438"/>
                    </a:lnTo>
                    <a:lnTo>
                      <a:pt x="5618" y="416"/>
                    </a:lnTo>
                    <a:lnTo>
                      <a:pt x="5879" y="539"/>
                    </a:lnTo>
                    <a:lnTo>
                      <a:pt x="6089" y="539"/>
                    </a:lnTo>
                    <a:lnTo>
                      <a:pt x="6194" y="451"/>
                    </a:lnTo>
                    <a:lnTo>
                      <a:pt x="6432" y="451"/>
                    </a:lnTo>
                    <a:lnTo>
                      <a:pt x="6559" y="553"/>
                    </a:lnTo>
                    <a:lnTo>
                      <a:pt x="6885" y="553"/>
                    </a:lnTo>
                    <a:lnTo>
                      <a:pt x="7160" y="711"/>
                    </a:lnTo>
                    <a:lnTo>
                      <a:pt x="7649" y="685"/>
                    </a:lnTo>
                    <a:lnTo>
                      <a:pt x="8447" y="760"/>
                    </a:lnTo>
                    <a:lnTo>
                      <a:pt x="8829" y="994"/>
                    </a:lnTo>
                    <a:lnTo>
                      <a:pt x="9154" y="1139"/>
                    </a:lnTo>
                    <a:lnTo>
                      <a:pt x="9362" y="1263"/>
                    </a:lnTo>
                    <a:lnTo>
                      <a:pt x="9300" y="1302"/>
                    </a:lnTo>
                    <a:lnTo>
                      <a:pt x="9154" y="1201"/>
                    </a:lnTo>
                    <a:lnTo>
                      <a:pt x="8825" y="1166"/>
                    </a:lnTo>
                    <a:lnTo>
                      <a:pt x="8917" y="1263"/>
                    </a:lnTo>
                    <a:lnTo>
                      <a:pt x="9063" y="1311"/>
                    </a:lnTo>
                    <a:lnTo>
                      <a:pt x="9019" y="1474"/>
                    </a:lnTo>
                    <a:lnTo>
                      <a:pt x="8864" y="1571"/>
                    </a:lnTo>
                    <a:lnTo>
                      <a:pt x="8815" y="1730"/>
                    </a:lnTo>
                    <a:lnTo>
                      <a:pt x="9019" y="1880"/>
                    </a:lnTo>
                    <a:lnTo>
                      <a:pt x="9163" y="2074"/>
                    </a:lnTo>
                    <a:lnTo>
                      <a:pt x="9243" y="2361"/>
                    </a:lnTo>
                    <a:lnTo>
                      <a:pt x="9146" y="2383"/>
                    </a:lnTo>
                    <a:lnTo>
                      <a:pt x="8944" y="2298"/>
                    </a:lnTo>
                    <a:lnTo>
                      <a:pt x="8730" y="2087"/>
                    </a:lnTo>
                    <a:lnTo>
                      <a:pt x="8645" y="1977"/>
                    </a:lnTo>
                    <a:lnTo>
                      <a:pt x="8593" y="1831"/>
                    </a:lnTo>
                    <a:lnTo>
                      <a:pt x="8540" y="1607"/>
                    </a:lnTo>
                    <a:lnTo>
                      <a:pt x="8455" y="1536"/>
                    </a:lnTo>
                    <a:lnTo>
                      <a:pt x="8377" y="1523"/>
                    </a:lnTo>
                    <a:lnTo>
                      <a:pt x="8311" y="1545"/>
                    </a:lnTo>
                    <a:lnTo>
                      <a:pt x="8386" y="1721"/>
                    </a:lnTo>
                    <a:lnTo>
                      <a:pt x="8183" y="1743"/>
                    </a:lnTo>
                    <a:lnTo>
                      <a:pt x="8086" y="1659"/>
                    </a:lnTo>
                    <a:lnTo>
                      <a:pt x="7905" y="1708"/>
                    </a:lnTo>
                    <a:lnTo>
                      <a:pt x="7768" y="1839"/>
                    </a:lnTo>
                    <a:lnTo>
                      <a:pt x="7768" y="1914"/>
                    </a:lnTo>
                    <a:lnTo>
                      <a:pt x="7821" y="2039"/>
                    </a:lnTo>
                    <a:lnTo>
                      <a:pt x="8037" y="2074"/>
                    </a:lnTo>
                    <a:lnTo>
                      <a:pt x="8209" y="2223"/>
                    </a:lnTo>
                    <a:lnTo>
                      <a:pt x="8500" y="2628"/>
                    </a:lnTo>
                    <a:lnTo>
                      <a:pt x="8618" y="2897"/>
                    </a:lnTo>
                    <a:lnTo>
                      <a:pt x="8637" y="3179"/>
                    </a:lnTo>
                    <a:lnTo>
                      <a:pt x="8611" y="3413"/>
                    </a:lnTo>
                    <a:lnTo>
                      <a:pt x="8540" y="3413"/>
                    </a:lnTo>
                    <a:lnTo>
                      <a:pt x="8465" y="3329"/>
                    </a:lnTo>
                    <a:lnTo>
                      <a:pt x="8355" y="3439"/>
                    </a:lnTo>
                    <a:lnTo>
                      <a:pt x="8240" y="3536"/>
                    </a:lnTo>
                    <a:lnTo>
                      <a:pt x="8223" y="3698"/>
                    </a:lnTo>
                    <a:lnTo>
                      <a:pt x="8346" y="3892"/>
                    </a:lnTo>
                    <a:lnTo>
                      <a:pt x="8267" y="4052"/>
                    </a:lnTo>
                    <a:lnTo>
                      <a:pt x="8240" y="4325"/>
                    </a:lnTo>
                    <a:lnTo>
                      <a:pt x="8386" y="4497"/>
                    </a:lnTo>
                    <a:lnTo>
                      <a:pt x="8549" y="4546"/>
                    </a:lnTo>
                    <a:lnTo>
                      <a:pt x="8720" y="4730"/>
                    </a:lnTo>
                    <a:lnTo>
                      <a:pt x="8864" y="4976"/>
                    </a:lnTo>
                    <a:lnTo>
                      <a:pt x="8873" y="5342"/>
                    </a:lnTo>
                    <a:lnTo>
                      <a:pt x="8825" y="5513"/>
                    </a:lnTo>
                    <a:lnTo>
                      <a:pt x="8671" y="5663"/>
                    </a:lnTo>
                    <a:lnTo>
                      <a:pt x="8483" y="5739"/>
                    </a:lnTo>
                    <a:lnTo>
                      <a:pt x="8364" y="5848"/>
                    </a:lnTo>
                    <a:lnTo>
                      <a:pt x="8293" y="5786"/>
                    </a:lnTo>
                    <a:lnTo>
                      <a:pt x="8231" y="5848"/>
                    </a:lnTo>
                    <a:lnTo>
                      <a:pt x="8214" y="6119"/>
                    </a:lnTo>
                    <a:lnTo>
                      <a:pt x="8258" y="6278"/>
                    </a:lnTo>
                    <a:lnTo>
                      <a:pt x="8447" y="6463"/>
                    </a:lnTo>
                    <a:lnTo>
                      <a:pt x="8522" y="6648"/>
                    </a:lnTo>
                    <a:lnTo>
                      <a:pt x="8584" y="6745"/>
                    </a:lnTo>
                    <a:lnTo>
                      <a:pt x="8567" y="6944"/>
                    </a:lnTo>
                    <a:lnTo>
                      <a:pt x="8447" y="7102"/>
                    </a:lnTo>
                    <a:lnTo>
                      <a:pt x="8320" y="7102"/>
                    </a:lnTo>
                    <a:lnTo>
                      <a:pt x="8112" y="6869"/>
                    </a:lnTo>
                    <a:lnTo>
                      <a:pt x="7967" y="6785"/>
                    </a:lnTo>
                    <a:lnTo>
                      <a:pt x="7905" y="6736"/>
                    </a:lnTo>
                    <a:lnTo>
                      <a:pt x="7848" y="6856"/>
                    </a:lnTo>
                    <a:lnTo>
                      <a:pt x="7865" y="7032"/>
                    </a:lnTo>
                    <a:lnTo>
                      <a:pt x="7914" y="7163"/>
                    </a:lnTo>
                    <a:lnTo>
                      <a:pt x="7949" y="7374"/>
                    </a:lnTo>
                    <a:lnTo>
                      <a:pt x="8077" y="7445"/>
                    </a:lnTo>
                    <a:lnTo>
                      <a:pt x="8037" y="7554"/>
                    </a:lnTo>
                    <a:lnTo>
                      <a:pt x="8046" y="7717"/>
                    </a:lnTo>
                    <a:lnTo>
                      <a:pt x="8086" y="7876"/>
                    </a:lnTo>
                    <a:lnTo>
                      <a:pt x="8002" y="7862"/>
                    </a:lnTo>
                    <a:lnTo>
                      <a:pt x="7905" y="7677"/>
                    </a:lnTo>
                    <a:lnTo>
                      <a:pt x="7914" y="7483"/>
                    </a:lnTo>
                    <a:lnTo>
                      <a:pt x="7883" y="7423"/>
                    </a:lnTo>
                    <a:lnTo>
                      <a:pt x="7848" y="7204"/>
                    </a:lnTo>
                    <a:lnTo>
                      <a:pt x="7804" y="7141"/>
                    </a:lnTo>
                    <a:lnTo>
                      <a:pt x="7786" y="6833"/>
                    </a:lnTo>
                    <a:lnTo>
                      <a:pt x="7729" y="6648"/>
                    </a:lnTo>
                    <a:lnTo>
                      <a:pt x="7623" y="6476"/>
                    </a:lnTo>
                    <a:lnTo>
                      <a:pt x="7438" y="6379"/>
                    </a:lnTo>
                    <a:lnTo>
                      <a:pt x="7305" y="6216"/>
                    </a:lnTo>
                    <a:lnTo>
                      <a:pt x="7257" y="6097"/>
                    </a:lnTo>
                    <a:lnTo>
                      <a:pt x="7160" y="5960"/>
                    </a:lnTo>
                    <a:lnTo>
                      <a:pt x="7013" y="5651"/>
                    </a:lnTo>
                    <a:lnTo>
                      <a:pt x="6885" y="5676"/>
                    </a:lnTo>
                    <a:lnTo>
                      <a:pt x="6713" y="5822"/>
                    </a:lnTo>
                    <a:lnTo>
                      <a:pt x="6639" y="5947"/>
                    </a:lnTo>
                    <a:lnTo>
                      <a:pt x="6485" y="6181"/>
                    </a:lnTo>
                    <a:lnTo>
                      <a:pt x="6369" y="6428"/>
                    </a:lnTo>
                    <a:lnTo>
                      <a:pt x="6330" y="6512"/>
                    </a:lnTo>
                    <a:lnTo>
                      <a:pt x="6369" y="6798"/>
                    </a:lnTo>
                    <a:lnTo>
                      <a:pt x="6366" y="7080"/>
                    </a:lnTo>
                    <a:lnTo>
                      <a:pt x="6225" y="7273"/>
                    </a:lnTo>
                    <a:lnTo>
                      <a:pt x="6150" y="7287"/>
                    </a:lnTo>
                    <a:lnTo>
                      <a:pt x="5989" y="6882"/>
                    </a:lnTo>
                    <a:lnTo>
                      <a:pt x="5860" y="6600"/>
                    </a:lnTo>
                    <a:lnTo>
                      <a:pt x="5605" y="6057"/>
                    </a:lnTo>
                    <a:lnTo>
                      <a:pt x="5596" y="5848"/>
                    </a:lnTo>
                    <a:lnTo>
                      <a:pt x="5535" y="5747"/>
                    </a:lnTo>
                    <a:lnTo>
                      <a:pt x="5491" y="5883"/>
                    </a:lnTo>
                    <a:lnTo>
                      <a:pt x="5270" y="5576"/>
                    </a:lnTo>
                    <a:lnTo>
                      <a:pt x="4970" y="5342"/>
                    </a:lnTo>
                    <a:lnTo>
                      <a:pt x="4781" y="5395"/>
                    </a:lnTo>
                    <a:lnTo>
                      <a:pt x="4506" y="5368"/>
                    </a:lnTo>
                    <a:lnTo>
                      <a:pt x="4374" y="5197"/>
                    </a:lnTo>
                    <a:lnTo>
                      <a:pt x="4228" y="5219"/>
                    </a:lnTo>
                    <a:lnTo>
                      <a:pt x="4025" y="5148"/>
                    </a:lnTo>
                    <a:lnTo>
                      <a:pt x="3598" y="4572"/>
                    </a:lnTo>
                    <a:lnTo>
                      <a:pt x="3620" y="4805"/>
                    </a:lnTo>
                    <a:lnTo>
                      <a:pt x="3752" y="5136"/>
                    </a:lnTo>
                    <a:lnTo>
                      <a:pt x="3898" y="5368"/>
                    </a:lnTo>
                    <a:lnTo>
                      <a:pt x="4052" y="5491"/>
                    </a:lnTo>
                    <a:lnTo>
                      <a:pt x="4221" y="5395"/>
                    </a:lnTo>
                    <a:lnTo>
                      <a:pt x="4362" y="5395"/>
                    </a:lnTo>
                    <a:lnTo>
                      <a:pt x="4537" y="5601"/>
                    </a:lnTo>
                    <a:lnTo>
                      <a:pt x="4643" y="5760"/>
                    </a:lnTo>
                    <a:lnTo>
                      <a:pt x="4625" y="5861"/>
                    </a:lnTo>
                    <a:lnTo>
                      <a:pt x="4318" y="6318"/>
                    </a:lnTo>
                    <a:lnTo>
                      <a:pt x="4110" y="6490"/>
                    </a:lnTo>
                    <a:lnTo>
                      <a:pt x="3682" y="6710"/>
                    </a:lnTo>
                    <a:lnTo>
                      <a:pt x="3554" y="6785"/>
                    </a:lnTo>
                    <a:lnTo>
                      <a:pt x="3474" y="6710"/>
                    </a:lnTo>
                    <a:lnTo>
                      <a:pt x="3452" y="6622"/>
                    </a:lnTo>
                    <a:lnTo>
                      <a:pt x="3443" y="6490"/>
                    </a:lnTo>
                    <a:lnTo>
                      <a:pt x="3408" y="6353"/>
                    </a:lnTo>
                    <a:lnTo>
                      <a:pt x="3346" y="6243"/>
                    </a:lnTo>
                    <a:lnTo>
                      <a:pt x="3298" y="6146"/>
                    </a:lnTo>
                    <a:lnTo>
                      <a:pt x="3219" y="6009"/>
                    </a:lnTo>
                    <a:lnTo>
                      <a:pt x="3174" y="5920"/>
                    </a:lnTo>
                    <a:lnTo>
                      <a:pt x="3145" y="5808"/>
                    </a:lnTo>
                    <a:lnTo>
                      <a:pt x="3083" y="5712"/>
                    </a:lnTo>
                    <a:lnTo>
                      <a:pt x="2989" y="5464"/>
                    </a:lnTo>
                    <a:lnTo>
                      <a:pt x="2937" y="5368"/>
                    </a:lnTo>
                    <a:lnTo>
                      <a:pt x="2867" y="5232"/>
                    </a:lnTo>
                    <a:lnTo>
                      <a:pt x="2757" y="5048"/>
                    </a:lnTo>
                    <a:lnTo>
                      <a:pt x="2696" y="4937"/>
                    </a:lnTo>
                    <a:lnTo>
                      <a:pt x="2647" y="4866"/>
                    </a:lnTo>
                    <a:lnTo>
                      <a:pt x="2586" y="4705"/>
                    </a:lnTo>
                    <a:lnTo>
                      <a:pt x="2766" y="4559"/>
                    </a:lnTo>
                    <a:lnTo>
                      <a:pt x="2840" y="4237"/>
                    </a:lnTo>
                    <a:lnTo>
                      <a:pt x="2674" y="4153"/>
                    </a:lnTo>
                    <a:lnTo>
                      <a:pt x="2440" y="4202"/>
                    </a:lnTo>
                    <a:lnTo>
                      <a:pt x="2387" y="4167"/>
                    </a:lnTo>
                    <a:lnTo>
                      <a:pt x="2365" y="4167"/>
                    </a:lnTo>
                    <a:lnTo>
                      <a:pt x="2329" y="4167"/>
                    </a:lnTo>
                    <a:lnTo>
                      <a:pt x="2302" y="4167"/>
                    </a:lnTo>
                    <a:lnTo>
                      <a:pt x="2294" y="4105"/>
                    </a:lnTo>
                    <a:lnTo>
                      <a:pt x="2277" y="4052"/>
                    </a:lnTo>
                    <a:lnTo>
                      <a:pt x="2277" y="3955"/>
                    </a:lnTo>
                    <a:lnTo>
                      <a:pt x="2233" y="3905"/>
                    </a:lnTo>
                    <a:lnTo>
                      <a:pt x="2223" y="3844"/>
                    </a:lnTo>
                    <a:lnTo>
                      <a:pt x="2201" y="3830"/>
                    </a:lnTo>
                    <a:lnTo>
                      <a:pt x="2175" y="3783"/>
                    </a:lnTo>
                    <a:lnTo>
                      <a:pt x="2167" y="3734"/>
                    </a:lnTo>
                    <a:lnTo>
                      <a:pt x="2148" y="3686"/>
                    </a:lnTo>
                    <a:lnTo>
                      <a:pt x="2131" y="3659"/>
                    </a:lnTo>
                    <a:lnTo>
                      <a:pt x="2077" y="3659"/>
                    </a:lnTo>
                    <a:lnTo>
                      <a:pt x="2048" y="3659"/>
                    </a:lnTo>
                    <a:lnTo>
                      <a:pt x="2030" y="3659"/>
                    </a:lnTo>
                    <a:lnTo>
                      <a:pt x="2021" y="3720"/>
                    </a:lnTo>
                    <a:lnTo>
                      <a:pt x="2021" y="3783"/>
                    </a:lnTo>
                    <a:lnTo>
                      <a:pt x="2021" y="3858"/>
                    </a:lnTo>
                    <a:lnTo>
                      <a:pt x="2021" y="3932"/>
                    </a:lnTo>
                    <a:lnTo>
                      <a:pt x="2021" y="3981"/>
                    </a:lnTo>
                    <a:lnTo>
                      <a:pt x="1977" y="4003"/>
                    </a:lnTo>
                    <a:lnTo>
                      <a:pt x="1942" y="4052"/>
                    </a:lnTo>
                    <a:lnTo>
                      <a:pt x="1893" y="3981"/>
                    </a:lnTo>
                    <a:lnTo>
                      <a:pt x="1858" y="3880"/>
                    </a:lnTo>
                    <a:lnTo>
                      <a:pt x="1867" y="3769"/>
                    </a:lnTo>
                    <a:lnTo>
                      <a:pt x="1814" y="3624"/>
                    </a:lnTo>
                    <a:lnTo>
                      <a:pt x="1787" y="3527"/>
                    </a:lnTo>
                    <a:lnTo>
                      <a:pt x="1730" y="3465"/>
                    </a:lnTo>
                    <a:lnTo>
                      <a:pt x="1659" y="3404"/>
                    </a:lnTo>
                    <a:lnTo>
                      <a:pt x="1624" y="3316"/>
                    </a:lnTo>
                    <a:lnTo>
                      <a:pt x="1602" y="3254"/>
                    </a:lnTo>
                    <a:lnTo>
                      <a:pt x="1540" y="3241"/>
                    </a:lnTo>
                    <a:lnTo>
                      <a:pt x="1523" y="3205"/>
                    </a:lnTo>
                    <a:lnTo>
                      <a:pt x="1479" y="3205"/>
                    </a:lnTo>
                    <a:lnTo>
                      <a:pt x="1448" y="3267"/>
                    </a:lnTo>
                    <a:lnTo>
                      <a:pt x="1413" y="3316"/>
                    </a:lnTo>
                    <a:lnTo>
                      <a:pt x="1487" y="3377"/>
                    </a:lnTo>
                    <a:lnTo>
                      <a:pt x="1532" y="3465"/>
                    </a:lnTo>
                    <a:lnTo>
                      <a:pt x="1611" y="3576"/>
                    </a:lnTo>
                    <a:lnTo>
                      <a:pt x="1642" y="3624"/>
                    </a:lnTo>
                    <a:lnTo>
                      <a:pt x="1704" y="3659"/>
                    </a:lnTo>
                    <a:lnTo>
                      <a:pt x="1748" y="3734"/>
                    </a:lnTo>
                    <a:lnTo>
                      <a:pt x="1695" y="3822"/>
                    </a:lnTo>
                    <a:lnTo>
                      <a:pt x="1686" y="3783"/>
                    </a:lnTo>
                    <a:lnTo>
                      <a:pt x="1686" y="3734"/>
                    </a:lnTo>
                    <a:lnTo>
                      <a:pt x="1659" y="3844"/>
                    </a:lnTo>
                    <a:lnTo>
                      <a:pt x="1651" y="3942"/>
                    </a:lnTo>
                    <a:lnTo>
                      <a:pt x="1602" y="3968"/>
                    </a:lnTo>
                    <a:lnTo>
                      <a:pt x="1615" y="3844"/>
                    </a:lnTo>
                    <a:lnTo>
                      <a:pt x="1611" y="3783"/>
                    </a:lnTo>
                    <a:lnTo>
                      <a:pt x="1549" y="3747"/>
                    </a:lnTo>
                    <a:lnTo>
                      <a:pt x="1523" y="3720"/>
                    </a:lnTo>
                    <a:lnTo>
                      <a:pt x="1496" y="3673"/>
                    </a:lnTo>
                    <a:lnTo>
                      <a:pt x="1448" y="3646"/>
                    </a:lnTo>
                    <a:lnTo>
                      <a:pt x="1413" y="3610"/>
                    </a:lnTo>
                    <a:lnTo>
                      <a:pt x="1377" y="3536"/>
                    </a:lnTo>
                    <a:lnTo>
                      <a:pt x="1333" y="3501"/>
                    </a:lnTo>
                    <a:lnTo>
                      <a:pt x="1307" y="3426"/>
                    </a:lnTo>
                    <a:lnTo>
                      <a:pt x="1302" y="3364"/>
                    </a:lnTo>
                    <a:lnTo>
                      <a:pt x="1267" y="3342"/>
                    </a:lnTo>
                    <a:lnTo>
                      <a:pt x="1232" y="3302"/>
                    </a:lnTo>
                    <a:lnTo>
                      <a:pt x="1161" y="3302"/>
                    </a:lnTo>
                    <a:lnTo>
                      <a:pt x="1104" y="3316"/>
                    </a:lnTo>
                    <a:lnTo>
                      <a:pt x="1033" y="3302"/>
                    </a:lnTo>
                    <a:lnTo>
                      <a:pt x="914" y="3316"/>
                    </a:lnTo>
                    <a:lnTo>
                      <a:pt x="830" y="3329"/>
                    </a:lnTo>
                    <a:lnTo>
                      <a:pt x="804" y="3355"/>
                    </a:lnTo>
                    <a:lnTo>
                      <a:pt x="795" y="3426"/>
                    </a:lnTo>
                    <a:lnTo>
                      <a:pt x="795" y="3514"/>
                    </a:lnTo>
                    <a:lnTo>
                      <a:pt x="742" y="3598"/>
                    </a:lnTo>
                    <a:lnTo>
                      <a:pt x="707" y="3637"/>
                    </a:lnTo>
                    <a:lnTo>
                      <a:pt x="689" y="3659"/>
                    </a:lnTo>
                    <a:lnTo>
                      <a:pt x="667" y="3720"/>
                    </a:lnTo>
                    <a:lnTo>
                      <a:pt x="650" y="3769"/>
                    </a:lnTo>
                    <a:lnTo>
                      <a:pt x="676" y="3808"/>
                    </a:lnTo>
                    <a:lnTo>
                      <a:pt x="676" y="3880"/>
                    </a:lnTo>
                    <a:lnTo>
                      <a:pt x="667" y="3919"/>
                    </a:lnTo>
                    <a:lnTo>
                      <a:pt x="650" y="3968"/>
                    </a:lnTo>
                    <a:lnTo>
                      <a:pt x="606" y="4052"/>
                    </a:lnTo>
                    <a:lnTo>
                      <a:pt x="579" y="4017"/>
                    </a:lnTo>
                    <a:lnTo>
                      <a:pt x="553" y="4043"/>
                    </a:lnTo>
                    <a:lnTo>
                      <a:pt x="522" y="4078"/>
                    </a:lnTo>
                    <a:lnTo>
                      <a:pt x="469" y="4092"/>
                    </a:lnTo>
                    <a:lnTo>
                      <a:pt x="416" y="4153"/>
                    </a:lnTo>
                    <a:lnTo>
                      <a:pt x="367" y="4167"/>
                    </a:lnTo>
                    <a:lnTo>
                      <a:pt x="315" y="4167"/>
                    </a:lnTo>
                    <a:lnTo>
                      <a:pt x="263" y="4167"/>
                    </a:lnTo>
                    <a:lnTo>
                      <a:pt x="153" y="4202"/>
                    </a:lnTo>
                    <a:lnTo>
                      <a:pt x="99" y="4202"/>
                    </a:lnTo>
                    <a:lnTo>
                      <a:pt x="75" y="4114"/>
                    </a:lnTo>
                    <a:lnTo>
                      <a:pt x="53" y="4003"/>
                    </a:lnTo>
                    <a:lnTo>
                      <a:pt x="34" y="3905"/>
                    </a:lnTo>
                    <a:lnTo>
                      <a:pt x="26" y="3808"/>
                    </a:lnTo>
                    <a:lnTo>
                      <a:pt x="26" y="3686"/>
                    </a:lnTo>
                    <a:lnTo>
                      <a:pt x="0" y="3536"/>
                    </a:lnTo>
                  </a:path>
                </a:pathLst>
              </a:custGeom>
              <a:gradFill rotWithShape="0">
                <a:gsLst>
                  <a:gs pos="0">
                    <a:srgbClr val="6D8AA7"/>
                  </a:gs>
                  <a:gs pos="50000">
                    <a:srgbClr val="003366"/>
                  </a:gs>
                  <a:gs pos="100000">
                    <a:srgbClr val="6D8AA7"/>
                  </a:gs>
                </a:gsLst>
                <a:lin ang="2700000" scaled="1"/>
              </a:gradFill>
              <a:ln w="9525">
                <a:solidFill>
                  <a:srgbClr val="3F8DE2"/>
                </a:solidFill>
                <a:round/>
                <a:headEnd/>
                <a:tailEnd/>
              </a:ln>
              <a:effectLst>
                <a:outerShdw blurRad="63500" dist="53882" dir="2700000" algn="ctr" rotWithShape="0">
                  <a:srgbClr val="000000">
                    <a:alpha val="74997"/>
                  </a:srgbClr>
                </a:outerShdw>
              </a:effectLst>
            </p:spPr>
            <p:txBody>
              <a:bodyPr wrap="none" anchor="ctr"/>
              <a:lstStyle/>
              <a:p>
                <a:endParaRPr lang="en-US" b="0" dirty="0">
                  <a:latin typeface="Century Gothic" panose="020B0502020202020204" pitchFamily="34" charset="0"/>
                </a:endParaRPr>
              </a:p>
            </p:txBody>
          </p:sp>
        </p:grpSp>
        <p:sp>
          <p:nvSpPr>
            <p:cNvPr id="45" name="Freeform 33"/>
            <p:cNvSpPr>
              <a:spLocks noChangeArrowheads="1"/>
            </p:cNvSpPr>
            <p:nvPr/>
          </p:nvSpPr>
          <p:spPr bwMode="auto">
            <a:xfrm>
              <a:off x="148" y="1006"/>
              <a:ext cx="1258" cy="1222"/>
            </a:xfrm>
            <a:custGeom>
              <a:avLst/>
              <a:gdLst>
                <a:gd name="T0" fmla="*/ 5 w 5553"/>
                <a:gd name="T1" fmla="*/ 7 h 6823"/>
                <a:gd name="T2" fmla="*/ 4 w 5553"/>
                <a:gd name="T3" fmla="*/ 5 h 6823"/>
                <a:gd name="T4" fmla="*/ 9 w 5553"/>
                <a:gd name="T5" fmla="*/ 3 h 6823"/>
                <a:gd name="T6" fmla="*/ 12 w 5553"/>
                <a:gd name="T7" fmla="*/ 2 h 6823"/>
                <a:gd name="T8" fmla="*/ 15 w 5553"/>
                <a:gd name="T9" fmla="*/ 2 h 6823"/>
                <a:gd name="T10" fmla="*/ 28 w 5553"/>
                <a:gd name="T11" fmla="*/ 2 h 6823"/>
                <a:gd name="T12" fmla="*/ 34 w 5553"/>
                <a:gd name="T13" fmla="*/ 2 h 6823"/>
                <a:gd name="T14" fmla="*/ 32 w 5553"/>
                <a:gd name="T15" fmla="*/ 2 h 6823"/>
                <a:gd name="T16" fmla="*/ 30 w 5553"/>
                <a:gd name="T17" fmla="*/ 0 h 6823"/>
                <a:gd name="T18" fmla="*/ 33 w 5553"/>
                <a:gd name="T19" fmla="*/ 0 h 6823"/>
                <a:gd name="T20" fmla="*/ 36 w 5553"/>
                <a:gd name="T21" fmla="*/ 1 h 6823"/>
                <a:gd name="T22" fmla="*/ 39 w 5553"/>
                <a:gd name="T23" fmla="*/ 3 h 6823"/>
                <a:gd name="T24" fmla="*/ 39 w 5553"/>
                <a:gd name="T25" fmla="*/ 1 h 6823"/>
                <a:gd name="T26" fmla="*/ 45 w 5553"/>
                <a:gd name="T27" fmla="*/ 3 h 6823"/>
                <a:gd name="T28" fmla="*/ 45 w 5553"/>
                <a:gd name="T29" fmla="*/ 3 h 6823"/>
                <a:gd name="T30" fmla="*/ 43 w 5553"/>
                <a:gd name="T31" fmla="*/ 5 h 6823"/>
                <a:gd name="T32" fmla="*/ 42 w 5553"/>
                <a:gd name="T33" fmla="*/ 8 h 6823"/>
                <a:gd name="T34" fmla="*/ 48 w 5553"/>
                <a:gd name="T35" fmla="*/ 9 h 6823"/>
                <a:gd name="T36" fmla="*/ 48 w 5553"/>
                <a:gd name="T37" fmla="*/ 12 h 6823"/>
                <a:gd name="T38" fmla="*/ 49 w 5553"/>
                <a:gd name="T39" fmla="*/ 10 h 6823"/>
                <a:gd name="T40" fmla="*/ 49 w 5553"/>
                <a:gd name="T41" fmla="*/ 6 h 6823"/>
                <a:gd name="T42" fmla="*/ 53 w 5553"/>
                <a:gd name="T43" fmla="*/ 7 h 6823"/>
                <a:gd name="T44" fmla="*/ 56 w 5553"/>
                <a:gd name="T45" fmla="*/ 6 h 6823"/>
                <a:gd name="T46" fmla="*/ 61 w 5553"/>
                <a:gd name="T47" fmla="*/ 9 h 6823"/>
                <a:gd name="T48" fmla="*/ 65 w 5553"/>
                <a:gd name="T49" fmla="*/ 11 h 6823"/>
                <a:gd name="T50" fmla="*/ 62 w 5553"/>
                <a:gd name="T51" fmla="*/ 12 h 6823"/>
                <a:gd name="T52" fmla="*/ 57 w 5553"/>
                <a:gd name="T53" fmla="*/ 13 h 6823"/>
                <a:gd name="T54" fmla="*/ 60 w 5553"/>
                <a:gd name="T55" fmla="*/ 14 h 6823"/>
                <a:gd name="T56" fmla="*/ 62 w 5553"/>
                <a:gd name="T57" fmla="*/ 16 h 6823"/>
                <a:gd name="T58" fmla="*/ 60 w 5553"/>
                <a:gd name="T59" fmla="*/ 16 h 6823"/>
                <a:gd name="T60" fmla="*/ 59 w 5553"/>
                <a:gd name="T61" fmla="*/ 17 h 6823"/>
                <a:gd name="T62" fmla="*/ 56 w 5553"/>
                <a:gd name="T63" fmla="*/ 18 h 6823"/>
                <a:gd name="T64" fmla="*/ 55 w 5553"/>
                <a:gd name="T65" fmla="*/ 21 h 6823"/>
                <a:gd name="T66" fmla="*/ 52 w 5553"/>
                <a:gd name="T67" fmla="*/ 25 h 6823"/>
                <a:gd name="T68" fmla="*/ 53 w 5553"/>
                <a:gd name="T69" fmla="*/ 29 h 6823"/>
                <a:gd name="T70" fmla="*/ 51 w 5553"/>
                <a:gd name="T71" fmla="*/ 27 h 6823"/>
                <a:gd name="T72" fmla="*/ 48 w 5553"/>
                <a:gd name="T73" fmla="*/ 25 h 6823"/>
                <a:gd name="T74" fmla="*/ 46 w 5553"/>
                <a:gd name="T75" fmla="*/ 26 h 6823"/>
                <a:gd name="T76" fmla="*/ 41 w 5553"/>
                <a:gd name="T77" fmla="*/ 27 h 6823"/>
                <a:gd name="T78" fmla="*/ 39 w 5553"/>
                <a:gd name="T79" fmla="*/ 29 h 6823"/>
                <a:gd name="T80" fmla="*/ 44 w 5553"/>
                <a:gd name="T81" fmla="*/ 33 h 6823"/>
                <a:gd name="T82" fmla="*/ 45 w 5553"/>
                <a:gd name="T83" fmla="*/ 31 h 6823"/>
                <a:gd name="T84" fmla="*/ 48 w 5553"/>
                <a:gd name="T85" fmla="*/ 32 h 6823"/>
                <a:gd name="T86" fmla="*/ 49 w 5553"/>
                <a:gd name="T87" fmla="*/ 34 h 6823"/>
                <a:gd name="T88" fmla="*/ 51 w 5553"/>
                <a:gd name="T89" fmla="*/ 36 h 6823"/>
                <a:gd name="T90" fmla="*/ 53 w 5553"/>
                <a:gd name="T91" fmla="*/ 39 h 6823"/>
                <a:gd name="T92" fmla="*/ 58 w 5553"/>
                <a:gd name="T93" fmla="*/ 38 h 6823"/>
                <a:gd name="T94" fmla="*/ 55 w 5553"/>
                <a:gd name="T95" fmla="*/ 39 h 6823"/>
                <a:gd name="T96" fmla="*/ 50 w 5553"/>
                <a:gd name="T97" fmla="*/ 38 h 6823"/>
                <a:gd name="T98" fmla="*/ 46 w 5553"/>
                <a:gd name="T99" fmla="*/ 36 h 6823"/>
                <a:gd name="T100" fmla="*/ 44 w 5553"/>
                <a:gd name="T101" fmla="*/ 35 h 6823"/>
                <a:gd name="T102" fmla="*/ 39 w 5553"/>
                <a:gd name="T103" fmla="*/ 34 h 6823"/>
                <a:gd name="T104" fmla="*/ 32 w 5553"/>
                <a:gd name="T105" fmla="*/ 30 h 6823"/>
                <a:gd name="T106" fmla="*/ 26 w 5553"/>
                <a:gd name="T107" fmla="*/ 25 h 6823"/>
                <a:gd name="T108" fmla="*/ 28 w 5553"/>
                <a:gd name="T109" fmla="*/ 30 h 6823"/>
                <a:gd name="T110" fmla="*/ 24 w 5553"/>
                <a:gd name="T111" fmla="*/ 26 h 6823"/>
                <a:gd name="T112" fmla="*/ 20 w 5553"/>
                <a:gd name="T113" fmla="*/ 19 h 6823"/>
                <a:gd name="T114" fmla="*/ 20 w 5553"/>
                <a:gd name="T115" fmla="*/ 14 h 6823"/>
                <a:gd name="T116" fmla="*/ 19 w 5553"/>
                <a:gd name="T117" fmla="*/ 11 h 6823"/>
                <a:gd name="T118" fmla="*/ 18 w 5553"/>
                <a:gd name="T119" fmla="*/ 8 h 6823"/>
                <a:gd name="T120" fmla="*/ 16 w 5553"/>
                <a:gd name="T121" fmla="*/ 7 h 6823"/>
                <a:gd name="T122" fmla="*/ 10 w 5553"/>
                <a:gd name="T123" fmla="*/ 7 h 6823"/>
                <a:gd name="T124" fmla="*/ 6 w 5553"/>
                <a:gd name="T125" fmla="*/ 9 h 6823"/>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5553"/>
                <a:gd name="T190" fmla="*/ 0 h 6823"/>
                <a:gd name="T191" fmla="*/ 5553 w 5553"/>
                <a:gd name="T192" fmla="*/ 6823 h 6823"/>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5553" h="6823">
                  <a:moveTo>
                    <a:pt x="0" y="1752"/>
                  </a:moveTo>
                  <a:lnTo>
                    <a:pt x="262" y="1518"/>
                  </a:lnTo>
                  <a:lnTo>
                    <a:pt x="416" y="1421"/>
                  </a:lnTo>
                  <a:lnTo>
                    <a:pt x="442" y="1276"/>
                  </a:lnTo>
                  <a:lnTo>
                    <a:pt x="323" y="1188"/>
                  </a:lnTo>
                  <a:lnTo>
                    <a:pt x="315" y="1016"/>
                  </a:lnTo>
                  <a:lnTo>
                    <a:pt x="367" y="967"/>
                  </a:lnTo>
                  <a:lnTo>
                    <a:pt x="359" y="892"/>
                  </a:lnTo>
                  <a:lnTo>
                    <a:pt x="561" y="870"/>
                  </a:lnTo>
                  <a:lnTo>
                    <a:pt x="614" y="733"/>
                  </a:lnTo>
                  <a:lnTo>
                    <a:pt x="623" y="610"/>
                  </a:lnTo>
                  <a:lnTo>
                    <a:pt x="795" y="575"/>
                  </a:lnTo>
                  <a:lnTo>
                    <a:pt x="813" y="451"/>
                  </a:lnTo>
                  <a:lnTo>
                    <a:pt x="650" y="416"/>
                  </a:lnTo>
                  <a:lnTo>
                    <a:pt x="725" y="328"/>
                  </a:lnTo>
                  <a:lnTo>
                    <a:pt x="989" y="328"/>
                  </a:lnTo>
                  <a:lnTo>
                    <a:pt x="1069" y="231"/>
                  </a:lnTo>
                  <a:lnTo>
                    <a:pt x="1179" y="217"/>
                  </a:lnTo>
                  <a:lnTo>
                    <a:pt x="1249" y="143"/>
                  </a:lnTo>
                  <a:lnTo>
                    <a:pt x="1332" y="279"/>
                  </a:lnTo>
                  <a:lnTo>
                    <a:pt x="1666" y="257"/>
                  </a:lnTo>
                  <a:lnTo>
                    <a:pt x="1822" y="403"/>
                  </a:lnTo>
                  <a:lnTo>
                    <a:pt x="2319" y="367"/>
                  </a:lnTo>
                  <a:lnTo>
                    <a:pt x="2394" y="292"/>
                  </a:lnTo>
                  <a:lnTo>
                    <a:pt x="2584" y="416"/>
                  </a:lnTo>
                  <a:lnTo>
                    <a:pt x="2778" y="526"/>
                  </a:lnTo>
                  <a:lnTo>
                    <a:pt x="2875" y="478"/>
                  </a:lnTo>
                  <a:lnTo>
                    <a:pt x="2932" y="416"/>
                  </a:lnTo>
                  <a:lnTo>
                    <a:pt x="3095" y="451"/>
                  </a:lnTo>
                  <a:lnTo>
                    <a:pt x="2985" y="367"/>
                  </a:lnTo>
                  <a:lnTo>
                    <a:pt x="2883" y="376"/>
                  </a:lnTo>
                  <a:lnTo>
                    <a:pt x="2729" y="403"/>
                  </a:lnTo>
                  <a:lnTo>
                    <a:pt x="2649" y="279"/>
                  </a:lnTo>
                  <a:lnTo>
                    <a:pt x="2566" y="217"/>
                  </a:lnTo>
                  <a:lnTo>
                    <a:pt x="2566" y="121"/>
                  </a:lnTo>
                  <a:lnTo>
                    <a:pt x="2591" y="12"/>
                  </a:lnTo>
                  <a:lnTo>
                    <a:pt x="2658" y="0"/>
                  </a:lnTo>
                  <a:lnTo>
                    <a:pt x="2754" y="94"/>
                  </a:lnTo>
                  <a:lnTo>
                    <a:pt x="2778" y="48"/>
                  </a:lnTo>
                  <a:lnTo>
                    <a:pt x="2857" y="0"/>
                  </a:lnTo>
                  <a:lnTo>
                    <a:pt x="2950" y="75"/>
                  </a:lnTo>
                  <a:lnTo>
                    <a:pt x="3002" y="12"/>
                  </a:lnTo>
                  <a:lnTo>
                    <a:pt x="3055" y="109"/>
                  </a:lnTo>
                  <a:lnTo>
                    <a:pt x="3064" y="169"/>
                  </a:lnTo>
                  <a:lnTo>
                    <a:pt x="3201" y="257"/>
                  </a:lnTo>
                  <a:lnTo>
                    <a:pt x="3148" y="328"/>
                  </a:lnTo>
                  <a:lnTo>
                    <a:pt x="3148" y="429"/>
                  </a:lnTo>
                  <a:lnTo>
                    <a:pt x="3376" y="451"/>
                  </a:lnTo>
                  <a:lnTo>
                    <a:pt x="3439" y="328"/>
                  </a:lnTo>
                  <a:lnTo>
                    <a:pt x="3395" y="266"/>
                  </a:lnTo>
                  <a:lnTo>
                    <a:pt x="3293" y="279"/>
                  </a:lnTo>
                  <a:lnTo>
                    <a:pt x="3320" y="143"/>
                  </a:lnTo>
                  <a:lnTo>
                    <a:pt x="3527" y="217"/>
                  </a:lnTo>
                  <a:lnTo>
                    <a:pt x="3566" y="315"/>
                  </a:lnTo>
                  <a:lnTo>
                    <a:pt x="3737" y="315"/>
                  </a:lnTo>
                  <a:lnTo>
                    <a:pt x="3891" y="438"/>
                  </a:lnTo>
                  <a:lnTo>
                    <a:pt x="3974" y="416"/>
                  </a:lnTo>
                  <a:lnTo>
                    <a:pt x="4071" y="526"/>
                  </a:lnTo>
                  <a:lnTo>
                    <a:pt x="3974" y="672"/>
                  </a:lnTo>
                  <a:lnTo>
                    <a:pt x="3900" y="561"/>
                  </a:lnTo>
                  <a:lnTo>
                    <a:pt x="3847" y="601"/>
                  </a:lnTo>
                  <a:lnTo>
                    <a:pt x="3781" y="685"/>
                  </a:lnTo>
                  <a:lnTo>
                    <a:pt x="3671" y="760"/>
                  </a:lnTo>
                  <a:lnTo>
                    <a:pt x="3728" y="870"/>
                  </a:lnTo>
                  <a:lnTo>
                    <a:pt x="3629" y="883"/>
                  </a:lnTo>
                  <a:lnTo>
                    <a:pt x="3539" y="1029"/>
                  </a:lnTo>
                  <a:lnTo>
                    <a:pt x="3456" y="1214"/>
                  </a:lnTo>
                  <a:lnTo>
                    <a:pt x="3583" y="1373"/>
                  </a:lnTo>
                  <a:lnTo>
                    <a:pt x="3685" y="1558"/>
                  </a:lnTo>
                  <a:lnTo>
                    <a:pt x="3865" y="1580"/>
                  </a:lnTo>
                  <a:lnTo>
                    <a:pt x="4037" y="1558"/>
                  </a:lnTo>
                  <a:lnTo>
                    <a:pt x="4116" y="1654"/>
                  </a:lnTo>
                  <a:lnTo>
                    <a:pt x="4080" y="1703"/>
                  </a:lnTo>
                  <a:lnTo>
                    <a:pt x="4027" y="1805"/>
                  </a:lnTo>
                  <a:lnTo>
                    <a:pt x="4107" y="1976"/>
                  </a:lnTo>
                  <a:lnTo>
                    <a:pt x="4129" y="2095"/>
                  </a:lnTo>
                  <a:lnTo>
                    <a:pt x="4227" y="2158"/>
                  </a:lnTo>
                  <a:lnTo>
                    <a:pt x="4355" y="2048"/>
                  </a:lnTo>
                  <a:lnTo>
                    <a:pt x="4320" y="1889"/>
                  </a:lnTo>
                  <a:lnTo>
                    <a:pt x="4210" y="1752"/>
                  </a:lnTo>
                  <a:lnTo>
                    <a:pt x="4338" y="1593"/>
                  </a:lnTo>
                  <a:lnTo>
                    <a:pt x="4227" y="1324"/>
                  </a:lnTo>
                  <a:lnTo>
                    <a:pt x="4125" y="1214"/>
                  </a:lnTo>
                  <a:lnTo>
                    <a:pt x="4210" y="1117"/>
                  </a:lnTo>
                  <a:lnTo>
                    <a:pt x="4192" y="967"/>
                  </a:lnTo>
                  <a:lnTo>
                    <a:pt x="4254" y="883"/>
                  </a:lnTo>
                  <a:lnTo>
                    <a:pt x="4355" y="967"/>
                  </a:lnTo>
                  <a:lnTo>
                    <a:pt x="4593" y="1289"/>
                  </a:lnTo>
                  <a:lnTo>
                    <a:pt x="4739" y="1338"/>
                  </a:lnTo>
                  <a:lnTo>
                    <a:pt x="4783" y="1249"/>
                  </a:lnTo>
                  <a:lnTo>
                    <a:pt x="4748" y="1077"/>
                  </a:lnTo>
                  <a:lnTo>
                    <a:pt x="4836" y="1104"/>
                  </a:lnTo>
                  <a:lnTo>
                    <a:pt x="4981" y="1298"/>
                  </a:lnTo>
                  <a:lnTo>
                    <a:pt x="5008" y="1408"/>
                  </a:lnTo>
                  <a:lnTo>
                    <a:pt x="5092" y="1483"/>
                  </a:lnTo>
                  <a:lnTo>
                    <a:pt x="5263" y="1571"/>
                  </a:lnTo>
                  <a:lnTo>
                    <a:pt x="5344" y="1730"/>
                  </a:lnTo>
                  <a:lnTo>
                    <a:pt x="5477" y="1840"/>
                  </a:lnTo>
                  <a:lnTo>
                    <a:pt x="5543" y="1876"/>
                  </a:lnTo>
                  <a:lnTo>
                    <a:pt x="5552" y="1976"/>
                  </a:lnTo>
                  <a:lnTo>
                    <a:pt x="5451" y="2034"/>
                  </a:lnTo>
                  <a:lnTo>
                    <a:pt x="5390" y="1964"/>
                  </a:lnTo>
                  <a:lnTo>
                    <a:pt x="5337" y="1976"/>
                  </a:lnTo>
                  <a:lnTo>
                    <a:pt x="5324" y="2136"/>
                  </a:lnTo>
                  <a:lnTo>
                    <a:pt x="5236" y="2170"/>
                  </a:lnTo>
                  <a:lnTo>
                    <a:pt x="5144" y="2087"/>
                  </a:lnTo>
                  <a:lnTo>
                    <a:pt x="4946" y="2087"/>
                  </a:lnTo>
                  <a:lnTo>
                    <a:pt x="4920" y="2266"/>
                  </a:lnTo>
                  <a:lnTo>
                    <a:pt x="4973" y="2376"/>
                  </a:lnTo>
                  <a:lnTo>
                    <a:pt x="5048" y="2319"/>
                  </a:lnTo>
                  <a:lnTo>
                    <a:pt x="5127" y="2293"/>
                  </a:lnTo>
                  <a:lnTo>
                    <a:pt x="5200" y="2354"/>
                  </a:lnTo>
                  <a:lnTo>
                    <a:pt x="5100" y="2491"/>
                  </a:lnTo>
                  <a:lnTo>
                    <a:pt x="5200" y="2610"/>
                  </a:lnTo>
                  <a:lnTo>
                    <a:pt x="5337" y="2650"/>
                  </a:lnTo>
                  <a:lnTo>
                    <a:pt x="5324" y="2720"/>
                  </a:lnTo>
                  <a:lnTo>
                    <a:pt x="5269" y="2733"/>
                  </a:lnTo>
                  <a:lnTo>
                    <a:pt x="5144" y="3152"/>
                  </a:lnTo>
                  <a:lnTo>
                    <a:pt x="5153" y="2883"/>
                  </a:lnTo>
                  <a:lnTo>
                    <a:pt x="5210" y="2747"/>
                  </a:lnTo>
                  <a:lnTo>
                    <a:pt x="5144" y="2685"/>
                  </a:lnTo>
                  <a:lnTo>
                    <a:pt x="5065" y="2773"/>
                  </a:lnTo>
                  <a:lnTo>
                    <a:pt x="5109" y="2844"/>
                  </a:lnTo>
                  <a:lnTo>
                    <a:pt x="5048" y="2892"/>
                  </a:lnTo>
                  <a:lnTo>
                    <a:pt x="4990" y="2954"/>
                  </a:lnTo>
                  <a:lnTo>
                    <a:pt x="4999" y="3139"/>
                  </a:lnTo>
                  <a:lnTo>
                    <a:pt x="4911" y="3201"/>
                  </a:lnTo>
                  <a:lnTo>
                    <a:pt x="4792" y="3213"/>
                  </a:lnTo>
                  <a:lnTo>
                    <a:pt x="4836" y="3310"/>
                  </a:lnTo>
                  <a:lnTo>
                    <a:pt x="4792" y="3422"/>
                  </a:lnTo>
                  <a:lnTo>
                    <a:pt x="4836" y="3510"/>
                  </a:lnTo>
                  <a:lnTo>
                    <a:pt x="4765" y="3695"/>
                  </a:lnTo>
                  <a:lnTo>
                    <a:pt x="4739" y="3867"/>
                  </a:lnTo>
                  <a:lnTo>
                    <a:pt x="4637" y="3964"/>
                  </a:lnTo>
                  <a:lnTo>
                    <a:pt x="4510" y="4232"/>
                  </a:lnTo>
                  <a:lnTo>
                    <a:pt x="4492" y="4417"/>
                  </a:lnTo>
                  <a:lnTo>
                    <a:pt x="4536" y="4561"/>
                  </a:lnTo>
                  <a:lnTo>
                    <a:pt x="4593" y="4747"/>
                  </a:lnTo>
                  <a:lnTo>
                    <a:pt x="4629" y="4945"/>
                  </a:lnTo>
                  <a:lnTo>
                    <a:pt x="4571" y="5028"/>
                  </a:lnTo>
                  <a:lnTo>
                    <a:pt x="4492" y="4967"/>
                  </a:lnTo>
                  <a:lnTo>
                    <a:pt x="4510" y="4870"/>
                  </a:lnTo>
                  <a:lnTo>
                    <a:pt x="4465" y="4650"/>
                  </a:lnTo>
                  <a:lnTo>
                    <a:pt x="4417" y="4614"/>
                  </a:lnTo>
                  <a:lnTo>
                    <a:pt x="4382" y="4478"/>
                  </a:lnTo>
                  <a:lnTo>
                    <a:pt x="4311" y="4478"/>
                  </a:lnTo>
                  <a:lnTo>
                    <a:pt x="4236" y="4403"/>
                  </a:lnTo>
                  <a:lnTo>
                    <a:pt x="4147" y="4429"/>
                  </a:lnTo>
                  <a:lnTo>
                    <a:pt x="4071" y="4381"/>
                  </a:lnTo>
                  <a:lnTo>
                    <a:pt x="3974" y="4442"/>
                  </a:lnTo>
                  <a:lnTo>
                    <a:pt x="3807" y="4390"/>
                  </a:lnTo>
                  <a:lnTo>
                    <a:pt x="3918" y="4553"/>
                  </a:lnTo>
                  <a:lnTo>
                    <a:pt x="3781" y="4539"/>
                  </a:lnTo>
                  <a:lnTo>
                    <a:pt x="3685" y="4417"/>
                  </a:lnTo>
                  <a:lnTo>
                    <a:pt x="3517" y="4417"/>
                  </a:lnTo>
                  <a:lnTo>
                    <a:pt x="3539" y="4614"/>
                  </a:lnTo>
                  <a:lnTo>
                    <a:pt x="3413" y="4553"/>
                  </a:lnTo>
                  <a:lnTo>
                    <a:pt x="3346" y="4747"/>
                  </a:lnTo>
                  <a:lnTo>
                    <a:pt x="3395" y="4835"/>
                  </a:lnTo>
                  <a:lnTo>
                    <a:pt x="3346" y="5069"/>
                  </a:lnTo>
                  <a:lnTo>
                    <a:pt x="3403" y="5338"/>
                  </a:lnTo>
                  <a:lnTo>
                    <a:pt x="3473" y="5523"/>
                  </a:lnTo>
                  <a:lnTo>
                    <a:pt x="3549" y="5695"/>
                  </a:lnTo>
                  <a:lnTo>
                    <a:pt x="3781" y="5682"/>
                  </a:lnTo>
                  <a:lnTo>
                    <a:pt x="3874" y="5646"/>
                  </a:lnTo>
                  <a:lnTo>
                    <a:pt x="3891" y="5523"/>
                  </a:lnTo>
                  <a:lnTo>
                    <a:pt x="3838" y="5421"/>
                  </a:lnTo>
                  <a:lnTo>
                    <a:pt x="3847" y="5338"/>
                  </a:lnTo>
                  <a:lnTo>
                    <a:pt x="3993" y="5360"/>
                  </a:lnTo>
                  <a:lnTo>
                    <a:pt x="4138" y="5311"/>
                  </a:lnTo>
                  <a:lnTo>
                    <a:pt x="4138" y="5421"/>
                  </a:lnTo>
                  <a:lnTo>
                    <a:pt x="4097" y="5585"/>
                  </a:lnTo>
                  <a:lnTo>
                    <a:pt x="4027" y="5704"/>
                  </a:lnTo>
                  <a:lnTo>
                    <a:pt x="4010" y="5876"/>
                  </a:lnTo>
                  <a:lnTo>
                    <a:pt x="4107" y="5951"/>
                  </a:lnTo>
                  <a:lnTo>
                    <a:pt x="4236" y="5928"/>
                  </a:lnTo>
                  <a:lnTo>
                    <a:pt x="4311" y="5990"/>
                  </a:lnTo>
                  <a:lnTo>
                    <a:pt x="4382" y="5964"/>
                  </a:lnTo>
                  <a:lnTo>
                    <a:pt x="4408" y="6074"/>
                  </a:lnTo>
                  <a:lnTo>
                    <a:pt x="4346" y="6232"/>
                  </a:lnTo>
                  <a:lnTo>
                    <a:pt x="4399" y="6333"/>
                  </a:lnTo>
                  <a:lnTo>
                    <a:pt x="4408" y="6526"/>
                  </a:lnTo>
                  <a:lnTo>
                    <a:pt x="4492" y="6663"/>
                  </a:lnTo>
                  <a:lnTo>
                    <a:pt x="4602" y="6699"/>
                  </a:lnTo>
                  <a:lnTo>
                    <a:pt x="4682" y="6663"/>
                  </a:lnTo>
                  <a:lnTo>
                    <a:pt x="4717" y="6677"/>
                  </a:lnTo>
                  <a:lnTo>
                    <a:pt x="4862" y="6677"/>
                  </a:lnTo>
                  <a:lnTo>
                    <a:pt x="4990" y="6685"/>
                  </a:lnTo>
                  <a:lnTo>
                    <a:pt x="5025" y="6600"/>
                  </a:lnTo>
                  <a:lnTo>
                    <a:pt x="4911" y="6747"/>
                  </a:lnTo>
                  <a:lnTo>
                    <a:pt x="4836" y="6733"/>
                  </a:lnTo>
                  <a:lnTo>
                    <a:pt x="4757" y="6747"/>
                  </a:lnTo>
                  <a:lnTo>
                    <a:pt x="4602" y="6822"/>
                  </a:lnTo>
                  <a:lnTo>
                    <a:pt x="4474" y="6726"/>
                  </a:lnTo>
                  <a:lnTo>
                    <a:pt x="4355" y="6663"/>
                  </a:lnTo>
                  <a:lnTo>
                    <a:pt x="4302" y="6677"/>
                  </a:lnTo>
                  <a:lnTo>
                    <a:pt x="4311" y="6587"/>
                  </a:lnTo>
                  <a:lnTo>
                    <a:pt x="4302" y="6451"/>
                  </a:lnTo>
                  <a:lnTo>
                    <a:pt x="4201" y="6333"/>
                  </a:lnTo>
                  <a:lnTo>
                    <a:pt x="3983" y="6259"/>
                  </a:lnTo>
                  <a:lnTo>
                    <a:pt x="3952" y="6211"/>
                  </a:lnTo>
                  <a:lnTo>
                    <a:pt x="3891" y="6220"/>
                  </a:lnTo>
                  <a:lnTo>
                    <a:pt x="3829" y="6162"/>
                  </a:lnTo>
                  <a:lnTo>
                    <a:pt x="3754" y="6100"/>
                  </a:lnTo>
                  <a:lnTo>
                    <a:pt x="3653" y="5928"/>
                  </a:lnTo>
                  <a:lnTo>
                    <a:pt x="3532" y="5876"/>
                  </a:lnTo>
                  <a:lnTo>
                    <a:pt x="3464" y="5990"/>
                  </a:lnTo>
                  <a:lnTo>
                    <a:pt x="3386" y="5902"/>
                  </a:lnTo>
                  <a:lnTo>
                    <a:pt x="3293" y="5902"/>
                  </a:lnTo>
                  <a:lnTo>
                    <a:pt x="3104" y="5840"/>
                  </a:lnTo>
                  <a:lnTo>
                    <a:pt x="2763" y="5545"/>
                  </a:lnTo>
                  <a:lnTo>
                    <a:pt x="2737" y="5241"/>
                  </a:lnTo>
                  <a:lnTo>
                    <a:pt x="2702" y="5117"/>
                  </a:lnTo>
                  <a:lnTo>
                    <a:pt x="2641" y="5028"/>
                  </a:lnTo>
                  <a:lnTo>
                    <a:pt x="2566" y="4857"/>
                  </a:lnTo>
                  <a:lnTo>
                    <a:pt x="2204" y="4271"/>
                  </a:lnTo>
                  <a:lnTo>
                    <a:pt x="2204" y="4492"/>
                  </a:lnTo>
                  <a:lnTo>
                    <a:pt x="2429" y="4882"/>
                  </a:lnTo>
                  <a:lnTo>
                    <a:pt x="2522" y="5214"/>
                  </a:lnTo>
                  <a:lnTo>
                    <a:pt x="2385" y="5139"/>
                  </a:lnTo>
                  <a:lnTo>
                    <a:pt x="2359" y="4945"/>
                  </a:lnTo>
                  <a:lnTo>
                    <a:pt x="2178" y="4822"/>
                  </a:lnTo>
                  <a:lnTo>
                    <a:pt x="2284" y="4747"/>
                  </a:lnTo>
                  <a:lnTo>
                    <a:pt x="2041" y="4539"/>
                  </a:lnTo>
                  <a:lnTo>
                    <a:pt x="2138" y="4417"/>
                  </a:lnTo>
                  <a:lnTo>
                    <a:pt x="2050" y="4171"/>
                  </a:lnTo>
                  <a:lnTo>
                    <a:pt x="1760" y="3655"/>
                  </a:lnTo>
                  <a:lnTo>
                    <a:pt x="1726" y="3359"/>
                  </a:lnTo>
                  <a:lnTo>
                    <a:pt x="1741" y="3139"/>
                  </a:lnTo>
                  <a:lnTo>
                    <a:pt x="1822" y="2892"/>
                  </a:lnTo>
                  <a:lnTo>
                    <a:pt x="1822" y="2650"/>
                  </a:lnTo>
                  <a:lnTo>
                    <a:pt x="1760" y="2500"/>
                  </a:lnTo>
                  <a:lnTo>
                    <a:pt x="1922" y="2451"/>
                  </a:lnTo>
                  <a:lnTo>
                    <a:pt x="1726" y="2158"/>
                  </a:lnTo>
                  <a:lnTo>
                    <a:pt x="1732" y="2025"/>
                  </a:lnTo>
                  <a:lnTo>
                    <a:pt x="1649" y="1840"/>
                  </a:lnTo>
                  <a:lnTo>
                    <a:pt x="1686" y="1730"/>
                  </a:lnTo>
                  <a:lnTo>
                    <a:pt x="1624" y="1668"/>
                  </a:lnTo>
                  <a:lnTo>
                    <a:pt x="1615" y="1545"/>
                  </a:lnTo>
                  <a:lnTo>
                    <a:pt x="1558" y="1448"/>
                  </a:lnTo>
                  <a:lnTo>
                    <a:pt x="1624" y="1360"/>
                  </a:lnTo>
                  <a:lnTo>
                    <a:pt x="1532" y="1298"/>
                  </a:lnTo>
                  <a:lnTo>
                    <a:pt x="1453" y="1386"/>
                  </a:lnTo>
                  <a:lnTo>
                    <a:pt x="1341" y="1214"/>
                  </a:lnTo>
                  <a:lnTo>
                    <a:pt x="1223" y="1166"/>
                  </a:lnTo>
                  <a:lnTo>
                    <a:pt x="1051" y="1166"/>
                  </a:lnTo>
                  <a:lnTo>
                    <a:pt x="941" y="1324"/>
                  </a:lnTo>
                  <a:lnTo>
                    <a:pt x="888" y="1276"/>
                  </a:lnTo>
                  <a:lnTo>
                    <a:pt x="980" y="1064"/>
                  </a:lnTo>
                  <a:lnTo>
                    <a:pt x="897" y="1104"/>
                  </a:lnTo>
                  <a:lnTo>
                    <a:pt x="725" y="1324"/>
                  </a:lnTo>
                  <a:lnTo>
                    <a:pt x="544" y="1518"/>
                  </a:lnTo>
                  <a:lnTo>
                    <a:pt x="381" y="1571"/>
                  </a:lnTo>
                  <a:lnTo>
                    <a:pt x="109" y="1765"/>
                  </a:lnTo>
                  <a:lnTo>
                    <a:pt x="0" y="1752"/>
                  </a:lnTo>
                </a:path>
              </a:pathLst>
            </a:custGeom>
            <a:gradFill rotWithShape="0">
              <a:gsLst>
                <a:gs pos="0">
                  <a:srgbClr val="6D8AA7"/>
                </a:gs>
                <a:gs pos="50000">
                  <a:srgbClr val="003366"/>
                </a:gs>
                <a:gs pos="100000">
                  <a:srgbClr val="6D8AA7"/>
                </a:gs>
              </a:gsLst>
              <a:lin ang="2700000" scaled="1"/>
            </a:gradFill>
            <a:ln w="9525">
              <a:solidFill>
                <a:srgbClr val="3F8DE2"/>
              </a:solidFill>
              <a:round/>
              <a:headEnd/>
              <a:tailEnd/>
            </a:ln>
            <a:effectLst>
              <a:outerShdw blurRad="63500" dist="53882" dir="2700000" algn="ctr" rotWithShape="0">
                <a:srgbClr val="000000">
                  <a:alpha val="74997"/>
                </a:srgbClr>
              </a:outerShdw>
            </a:effectLst>
          </p:spPr>
          <p:txBody>
            <a:bodyPr wrap="none" anchor="ctr"/>
            <a:lstStyle/>
            <a:p>
              <a:endParaRPr lang="en-US" b="0" dirty="0">
                <a:latin typeface="Century Gothic" panose="020B0502020202020204" pitchFamily="34" charset="0"/>
              </a:endParaRPr>
            </a:p>
          </p:txBody>
        </p:sp>
        <p:sp>
          <p:nvSpPr>
            <p:cNvPr id="46" name="Freeform 34"/>
            <p:cNvSpPr>
              <a:spLocks noChangeArrowheads="1"/>
            </p:cNvSpPr>
            <p:nvPr/>
          </p:nvSpPr>
          <p:spPr bwMode="auto">
            <a:xfrm>
              <a:off x="1050" y="891"/>
              <a:ext cx="425" cy="319"/>
            </a:xfrm>
            <a:custGeom>
              <a:avLst/>
              <a:gdLst>
                <a:gd name="T0" fmla="*/ 0 w 1880"/>
                <a:gd name="T1" fmla="*/ 2 h 1787"/>
                <a:gd name="T2" fmla="*/ 0 w 1880"/>
                <a:gd name="T3" fmla="*/ 1 h 1787"/>
                <a:gd name="T4" fmla="*/ 0 w 1880"/>
                <a:gd name="T5" fmla="*/ 1 h 1787"/>
                <a:gd name="T6" fmla="*/ 1 w 1880"/>
                <a:gd name="T7" fmla="*/ 0 h 1787"/>
                <a:gd name="T8" fmla="*/ 5 w 1880"/>
                <a:gd name="T9" fmla="*/ 1 h 1787"/>
                <a:gd name="T10" fmla="*/ 12 w 1880"/>
                <a:gd name="T11" fmla="*/ 1 h 1787"/>
                <a:gd name="T12" fmla="*/ 15 w 1880"/>
                <a:gd name="T13" fmla="*/ 2 h 1787"/>
                <a:gd name="T14" fmla="*/ 18 w 1880"/>
                <a:gd name="T15" fmla="*/ 3 h 1787"/>
                <a:gd name="T16" fmla="*/ 20 w 1880"/>
                <a:gd name="T17" fmla="*/ 4 h 1787"/>
                <a:gd name="T18" fmla="*/ 22 w 1880"/>
                <a:gd name="T19" fmla="*/ 5 h 1787"/>
                <a:gd name="T20" fmla="*/ 21 w 1880"/>
                <a:gd name="T21" fmla="*/ 5 h 1787"/>
                <a:gd name="T22" fmla="*/ 21 w 1880"/>
                <a:gd name="T23" fmla="*/ 6 h 1787"/>
                <a:gd name="T24" fmla="*/ 20 w 1880"/>
                <a:gd name="T25" fmla="*/ 6 h 1787"/>
                <a:gd name="T26" fmla="*/ 20 w 1880"/>
                <a:gd name="T27" fmla="*/ 7 h 1787"/>
                <a:gd name="T28" fmla="*/ 20 w 1880"/>
                <a:gd name="T29" fmla="*/ 7 h 1787"/>
                <a:gd name="T30" fmla="*/ 20 w 1880"/>
                <a:gd name="T31" fmla="*/ 7 h 1787"/>
                <a:gd name="T32" fmla="*/ 20 w 1880"/>
                <a:gd name="T33" fmla="*/ 8 h 1787"/>
                <a:gd name="T34" fmla="*/ 20 w 1880"/>
                <a:gd name="T35" fmla="*/ 9 h 1787"/>
                <a:gd name="T36" fmla="*/ 21 w 1880"/>
                <a:gd name="T37" fmla="*/ 9 h 1787"/>
                <a:gd name="T38" fmla="*/ 21 w 1880"/>
                <a:gd name="T39" fmla="*/ 10 h 1787"/>
                <a:gd name="T40" fmla="*/ 21 w 1880"/>
                <a:gd name="T41" fmla="*/ 10 h 1787"/>
                <a:gd name="T42" fmla="*/ 19 w 1880"/>
                <a:gd name="T43" fmla="*/ 10 h 1787"/>
                <a:gd name="T44" fmla="*/ 19 w 1880"/>
                <a:gd name="T45" fmla="*/ 10 h 1787"/>
                <a:gd name="T46" fmla="*/ 18 w 1880"/>
                <a:gd name="T47" fmla="*/ 9 h 1787"/>
                <a:gd name="T48" fmla="*/ 17 w 1880"/>
                <a:gd name="T49" fmla="*/ 9 h 1787"/>
                <a:gd name="T50" fmla="*/ 17 w 1880"/>
                <a:gd name="T51" fmla="*/ 9 h 1787"/>
                <a:gd name="T52" fmla="*/ 16 w 1880"/>
                <a:gd name="T53" fmla="*/ 8 h 1787"/>
                <a:gd name="T54" fmla="*/ 16 w 1880"/>
                <a:gd name="T55" fmla="*/ 8 h 1787"/>
                <a:gd name="T56" fmla="*/ 14 w 1880"/>
                <a:gd name="T57" fmla="*/ 7 h 1787"/>
                <a:gd name="T58" fmla="*/ 13 w 1880"/>
                <a:gd name="T59" fmla="*/ 7 h 1787"/>
                <a:gd name="T60" fmla="*/ 12 w 1880"/>
                <a:gd name="T61" fmla="*/ 6 h 1787"/>
                <a:gd name="T62" fmla="*/ 11 w 1880"/>
                <a:gd name="T63" fmla="*/ 6 h 1787"/>
                <a:gd name="T64" fmla="*/ 11 w 1880"/>
                <a:gd name="T65" fmla="*/ 5 h 1787"/>
                <a:gd name="T66" fmla="*/ 12 w 1880"/>
                <a:gd name="T67" fmla="*/ 5 h 1787"/>
                <a:gd name="T68" fmla="*/ 11 w 1880"/>
                <a:gd name="T69" fmla="*/ 5 h 1787"/>
                <a:gd name="T70" fmla="*/ 11 w 1880"/>
                <a:gd name="T71" fmla="*/ 5 h 1787"/>
                <a:gd name="T72" fmla="*/ 10 w 1880"/>
                <a:gd name="T73" fmla="*/ 4 h 1787"/>
                <a:gd name="T74" fmla="*/ 9 w 1880"/>
                <a:gd name="T75" fmla="*/ 4 h 1787"/>
                <a:gd name="T76" fmla="*/ 9 w 1880"/>
                <a:gd name="T77" fmla="*/ 4 h 1787"/>
                <a:gd name="T78" fmla="*/ 8 w 1880"/>
                <a:gd name="T79" fmla="*/ 4 h 1787"/>
                <a:gd name="T80" fmla="*/ 8 w 1880"/>
                <a:gd name="T81" fmla="*/ 4 h 1787"/>
                <a:gd name="T82" fmla="*/ 8 w 1880"/>
                <a:gd name="T83" fmla="*/ 3 h 1787"/>
                <a:gd name="T84" fmla="*/ 7 w 1880"/>
                <a:gd name="T85" fmla="*/ 4 h 1787"/>
                <a:gd name="T86" fmla="*/ 7 w 1880"/>
                <a:gd name="T87" fmla="*/ 3 h 1787"/>
                <a:gd name="T88" fmla="*/ 6 w 1880"/>
                <a:gd name="T89" fmla="*/ 3 h 1787"/>
                <a:gd name="T90" fmla="*/ 5 w 1880"/>
                <a:gd name="T91" fmla="*/ 2 h 1787"/>
                <a:gd name="T92" fmla="*/ 3 w 1880"/>
                <a:gd name="T93" fmla="*/ 2 h 1787"/>
                <a:gd name="T94" fmla="*/ 1 w 1880"/>
                <a:gd name="T95" fmla="*/ 2 h 1787"/>
                <a:gd name="T96" fmla="*/ 0 w 1880"/>
                <a:gd name="T97" fmla="*/ 2 h 1787"/>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1880"/>
                <a:gd name="T148" fmla="*/ 0 h 1787"/>
                <a:gd name="T149" fmla="*/ 1880 w 1880"/>
                <a:gd name="T150" fmla="*/ 1787 h 1787"/>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1880" h="1787">
                  <a:moveTo>
                    <a:pt x="0" y="367"/>
                  </a:moveTo>
                  <a:lnTo>
                    <a:pt x="41" y="231"/>
                  </a:lnTo>
                  <a:lnTo>
                    <a:pt x="41" y="134"/>
                  </a:lnTo>
                  <a:lnTo>
                    <a:pt x="107" y="0"/>
                  </a:lnTo>
                  <a:lnTo>
                    <a:pt x="452" y="85"/>
                  </a:lnTo>
                  <a:lnTo>
                    <a:pt x="1037" y="244"/>
                  </a:lnTo>
                  <a:lnTo>
                    <a:pt x="1268" y="376"/>
                  </a:lnTo>
                  <a:lnTo>
                    <a:pt x="1574" y="500"/>
                  </a:lnTo>
                  <a:lnTo>
                    <a:pt x="1727" y="732"/>
                  </a:lnTo>
                  <a:lnTo>
                    <a:pt x="1879" y="842"/>
                  </a:lnTo>
                  <a:lnTo>
                    <a:pt x="1818" y="930"/>
                  </a:lnTo>
                  <a:lnTo>
                    <a:pt x="1818" y="1040"/>
                  </a:lnTo>
                  <a:lnTo>
                    <a:pt x="1760" y="1067"/>
                  </a:lnTo>
                  <a:lnTo>
                    <a:pt x="1708" y="1164"/>
                  </a:lnTo>
                  <a:lnTo>
                    <a:pt x="1760" y="1260"/>
                  </a:lnTo>
                  <a:lnTo>
                    <a:pt x="1753" y="1334"/>
                  </a:lnTo>
                  <a:lnTo>
                    <a:pt x="1693" y="1432"/>
                  </a:lnTo>
                  <a:lnTo>
                    <a:pt x="1702" y="1528"/>
                  </a:lnTo>
                  <a:lnTo>
                    <a:pt x="1804" y="1630"/>
                  </a:lnTo>
                  <a:lnTo>
                    <a:pt x="1813" y="1725"/>
                  </a:lnTo>
                  <a:lnTo>
                    <a:pt x="1788" y="1773"/>
                  </a:lnTo>
                  <a:lnTo>
                    <a:pt x="1683" y="1786"/>
                  </a:lnTo>
                  <a:lnTo>
                    <a:pt x="1609" y="1737"/>
                  </a:lnTo>
                  <a:lnTo>
                    <a:pt x="1525" y="1616"/>
                  </a:lnTo>
                  <a:lnTo>
                    <a:pt x="1489" y="1616"/>
                  </a:lnTo>
                  <a:lnTo>
                    <a:pt x="1445" y="1567"/>
                  </a:lnTo>
                  <a:lnTo>
                    <a:pt x="1405" y="1418"/>
                  </a:lnTo>
                  <a:lnTo>
                    <a:pt x="1352" y="1370"/>
                  </a:lnTo>
                  <a:lnTo>
                    <a:pt x="1243" y="1294"/>
                  </a:lnTo>
                  <a:lnTo>
                    <a:pt x="1147" y="1246"/>
                  </a:lnTo>
                  <a:lnTo>
                    <a:pt x="1010" y="1115"/>
                  </a:lnTo>
                  <a:lnTo>
                    <a:pt x="953" y="1014"/>
                  </a:lnTo>
                  <a:lnTo>
                    <a:pt x="962" y="943"/>
                  </a:lnTo>
                  <a:lnTo>
                    <a:pt x="1019" y="881"/>
                  </a:lnTo>
                  <a:lnTo>
                    <a:pt x="971" y="807"/>
                  </a:lnTo>
                  <a:lnTo>
                    <a:pt x="918" y="842"/>
                  </a:lnTo>
                  <a:lnTo>
                    <a:pt x="835" y="732"/>
                  </a:lnTo>
                  <a:lnTo>
                    <a:pt x="817" y="793"/>
                  </a:lnTo>
                  <a:lnTo>
                    <a:pt x="737" y="793"/>
                  </a:lnTo>
                  <a:lnTo>
                    <a:pt x="724" y="746"/>
                  </a:lnTo>
                  <a:lnTo>
                    <a:pt x="724" y="662"/>
                  </a:lnTo>
                  <a:lnTo>
                    <a:pt x="688" y="609"/>
                  </a:lnTo>
                  <a:lnTo>
                    <a:pt x="636" y="622"/>
                  </a:lnTo>
                  <a:lnTo>
                    <a:pt x="570" y="491"/>
                  </a:lnTo>
                  <a:lnTo>
                    <a:pt x="518" y="478"/>
                  </a:lnTo>
                  <a:lnTo>
                    <a:pt x="444" y="415"/>
                  </a:lnTo>
                  <a:lnTo>
                    <a:pt x="280" y="429"/>
                  </a:lnTo>
                  <a:lnTo>
                    <a:pt x="116" y="415"/>
                  </a:lnTo>
                  <a:lnTo>
                    <a:pt x="0" y="367"/>
                  </a:lnTo>
                </a:path>
              </a:pathLst>
            </a:custGeom>
            <a:gradFill rotWithShape="0">
              <a:gsLst>
                <a:gs pos="0">
                  <a:srgbClr val="6D8AA7"/>
                </a:gs>
                <a:gs pos="50000">
                  <a:srgbClr val="003366"/>
                </a:gs>
                <a:gs pos="100000">
                  <a:srgbClr val="6D8AA7"/>
                </a:gs>
              </a:gsLst>
              <a:lin ang="2700000" scaled="1"/>
            </a:gradFill>
            <a:ln w="9525">
              <a:solidFill>
                <a:srgbClr val="3F8DE2"/>
              </a:solidFill>
              <a:round/>
              <a:headEnd/>
              <a:tailEnd/>
            </a:ln>
            <a:effectLst>
              <a:outerShdw blurRad="63500" dist="53882" dir="2700000" algn="ctr" rotWithShape="0">
                <a:srgbClr val="000000">
                  <a:alpha val="74997"/>
                </a:srgbClr>
              </a:outerShdw>
            </a:effectLst>
          </p:spPr>
          <p:txBody>
            <a:bodyPr wrap="none" anchor="ctr"/>
            <a:lstStyle/>
            <a:p>
              <a:endParaRPr lang="en-US" b="0" dirty="0">
                <a:latin typeface="Century Gothic" panose="020B0502020202020204" pitchFamily="34" charset="0"/>
              </a:endParaRPr>
            </a:p>
          </p:txBody>
        </p:sp>
        <p:sp>
          <p:nvSpPr>
            <p:cNvPr id="47" name="Freeform 35"/>
            <p:cNvSpPr>
              <a:spLocks noChangeArrowheads="1"/>
            </p:cNvSpPr>
            <p:nvPr/>
          </p:nvSpPr>
          <p:spPr bwMode="auto">
            <a:xfrm>
              <a:off x="964" y="1004"/>
              <a:ext cx="270" cy="163"/>
            </a:xfrm>
            <a:custGeom>
              <a:avLst/>
              <a:gdLst>
                <a:gd name="T0" fmla="*/ 0 w 1196"/>
                <a:gd name="T1" fmla="*/ 0 h 913"/>
                <a:gd name="T2" fmla="*/ 0 w 1196"/>
                <a:gd name="T3" fmla="*/ 0 h 913"/>
                <a:gd name="T4" fmla="*/ 0 w 1196"/>
                <a:gd name="T5" fmla="*/ 1 h 913"/>
                <a:gd name="T6" fmla="*/ 1 w 1196"/>
                <a:gd name="T7" fmla="*/ 1 h 913"/>
                <a:gd name="T8" fmla="*/ 2 w 1196"/>
                <a:gd name="T9" fmla="*/ 1 h 913"/>
                <a:gd name="T10" fmla="*/ 2 w 1196"/>
                <a:gd name="T11" fmla="*/ 1 h 913"/>
                <a:gd name="T12" fmla="*/ 2 w 1196"/>
                <a:gd name="T13" fmla="*/ 1 h 913"/>
                <a:gd name="T14" fmla="*/ 3 w 1196"/>
                <a:gd name="T15" fmla="*/ 1 h 913"/>
                <a:gd name="T16" fmla="*/ 4 w 1196"/>
                <a:gd name="T17" fmla="*/ 1 h 913"/>
                <a:gd name="T18" fmla="*/ 4 w 1196"/>
                <a:gd name="T19" fmla="*/ 2 h 913"/>
                <a:gd name="T20" fmla="*/ 5 w 1196"/>
                <a:gd name="T21" fmla="*/ 2 h 913"/>
                <a:gd name="T22" fmla="*/ 6 w 1196"/>
                <a:gd name="T23" fmla="*/ 2 h 913"/>
                <a:gd name="T24" fmla="*/ 6 w 1196"/>
                <a:gd name="T25" fmla="*/ 2 h 913"/>
                <a:gd name="T26" fmla="*/ 7 w 1196"/>
                <a:gd name="T27" fmla="*/ 2 h 913"/>
                <a:gd name="T28" fmla="*/ 7 w 1196"/>
                <a:gd name="T29" fmla="*/ 2 h 913"/>
                <a:gd name="T30" fmla="*/ 7 w 1196"/>
                <a:gd name="T31" fmla="*/ 3 h 913"/>
                <a:gd name="T32" fmla="*/ 7 w 1196"/>
                <a:gd name="T33" fmla="*/ 3 h 913"/>
                <a:gd name="T34" fmla="*/ 7 w 1196"/>
                <a:gd name="T35" fmla="*/ 3 h 913"/>
                <a:gd name="T36" fmla="*/ 7 w 1196"/>
                <a:gd name="T37" fmla="*/ 4 h 913"/>
                <a:gd name="T38" fmla="*/ 7 w 1196"/>
                <a:gd name="T39" fmla="*/ 4 h 913"/>
                <a:gd name="T40" fmla="*/ 7 w 1196"/>
                <a:gd name="T41" fmla="*/ 4 h 913"/>
                <a:gd name="T42" fmla="*/ 8 w 1196"/>
                <a:gd name="T43" fmla="*/ 4 h 913"/>
                <a:gd name="T44" fmla="*/ 8 w 1196"/>
                <a:gd name="T45" fmla="*/ 4 h 913"/>
                <a:gd name="T46" fmla="*/ 8 w 1196"/>
                <a:gd name="T47" fmla="*/ 4 h 913"/>
                <a:gd name="T48" fmla="*/ 9 w 1196"/>
                <a:gd name="T49" fmla="*/ 4 h 913"/>
                <a:gd name="T50" fmla="*/ 10 w 1196"/>
                <a:gd name="T51" fmla="*/ 4 h 913"/>
                <a:gd name="T52" fmla="*/ 11 w 1196"/>
                <a:gd name="T53" fmla="*/ 5 h 913"/>
                <a:gd name="T54" fmla="*/ 11 w 1196"/>
                <a:gd name="T55" fmla="*/ 5 h 913"/>
                <a:gd name="T56" fmla="*/ 11 w 1196"/>
                <a:gd name="T57" fmla="*/ 5 h 913"/>
                <a:gd name="T58" fmla="*/ 12 w 1196"/>
                <a:gd name="T59" fmla="*/ 5 h 913"/>
                <a:gd name="T60" fmla="*/ 12 w 1196"/>
                <a:gd name="T61" fmla="*/ 5 h 913"/>
                <a:gd name="T62" fmla="*/ 12 w 1196"/>
                <a:gd name="T63" fmla="*/ 5 h 913"/>
                <a:gd name="T64" fmla="*/ 12 w 1196"/>
                <a:gd name="T65" fmla="*/ 5 h 913"/>
                <a:gd name="T66" fmla="*/ 13 w 1196"/>
                <a:gd name="T67" fmla="*/ 5 h 913"/>
                <a:gd name="T68" fmla="*/ 13 w 1196"/>
                <a:gd name="T69" fmla="*/ 5 h 913"/>
                <a:gd name="T70" fmla="*/ 14 w 1196"/>
                <a:gd name="T71" fmla="*/ 5 h 913"/>
                <a:gd name="T72" fmla="*/ 13 w 1196"/>
                <a:gd name="T73" fmla="*/ 4 h 913"/>
                <a:gd name="T74" fmla="*/ 12 w 1196"/>
                <a:gd name="T75" fmla="*/ 4 h 913"/>
                <a:gd name="T76" fmla="*/ 12 w 1196"/>
                <a:gd name="T77" fmla="*/ 4 h 913"/>
                <a:gd name="T78" fmla="*/ 12 w 1196"/>
                <a:gd name="T79" fmla="*/ 4 h 913"/>
                <a:gd name="T80" fmla="*/ 13 w 1196"/>
                <a:gd name="T81" fmla="*/ 4 h 913"/>
                <a:gd name="T82" fmla="*/ 14 w 1196"/>
                <a:gd name="T83" fmla="*/ 4 h 913"/>
                <a:gd name="T84" fmla="*/ 14 w 1196"/>
                <a:gd name="T85" fmla="*/ 4 h 913"/>
                <a:gd name="T86" fmla="*/ 13 w 1196"/>
                <a:gd name="T87" fmla="*/ 3 h 913"/>
                <a:gd name="T88" fmla="*/ 12 w 1196"/>
                <a:gd name="T89" fmla="*/ 3 h 913"/>
                <a:gd name="T90" fmla="*/ 11 w 1196"/>
                <a:gd name="T91" fmla="*/ 3 h 913"/>
                <a:gd name="T92" fmla="*/ 10 w 1196"/>
                <a:gd name="T93" fmla="*/ 2 h 913"/>
                <a:gd name="T94" fmla="*/ 9 w 1196"/>
                <a:gd name="T95" fmla="*/ 2 h 913"/>
                <a:gd name="T96" fmla="*/ 9 w 1196"/>
                <a:gd name="T97" fmla="*/ 2 h 913"/>
                <a:gd name="T98" fmla="*/ 8 w 1196"/>
                <a:gd name="T99" fmla="*/ 1 h 913"/>
                <a:gd name="T100" fmla="*/ 7 w 1196"/>
                <a:gd name="T101" fmla="*/ 1 h 913"/>
                <a:gd name="T102" fmla="*/ 7 w 1196"/>
                <a:gd name="T103" fmla="*/ 1 h 913"/>
                <a:gd name="T104" fmla="*/ 7 w 1196"/>
                <a:gd name="T105" fmla="*/ 1 h 913"/>
                <a:gd name="T106" fmla="*/ 6 w 1196"/>
                <a:gd name="T107" fmla="*/ 1 h 913"/>
                <a:gd name="T108" fmla="*/ 5 w 1196"/>
                <a:gd name="T109" fmla="*/ 0 h 913"/>
                <a:gd name="T110" fmla="*/ 5 w 1196"/>
                <a:gd name="T111" fmla="*/ 1 h 913"/>
                <a:gd name="T112" fmla="*/ 3 w 1196"/>
                <a:gd name="T113" fmla="*/ 0 h 913"/>
                <a:gd name="T114" fmla="*/ 3 w 1196"/>
                <a:gd name="T115" fmla="*/ 0 h 913"/>
                <a:gd name="T116" fmla="*/ 2 w 1196"/>
                <a:gd name="T117" fmla="*/ 0 h 913"/>
                <a:gd name="T118" fmla="*/ 2 w 1196"/>
                <a:gd name="T119" fmla="*/ 0 h 913"/>
                <a:gd name="T120" fmla="*/ 2 w 1196"/>
                <a:gd name="T121" fmla="*/ 0 h 913"/>
                <a:gd name="T122" fmla="*/ 0 w 1196"/>
                <a:gd name="T123" fmla="*/ 0 h 913"/>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1196"/>
                <a:gd name="T187" fmla="*/ 0 h 913"/>
                <a:gd name="T188" fmla="*/ 1196 w 1196"/>
                <a:gd name="T189" fmla="*/ 913 h 913"/>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1196" h="913">
                  <a:moveTo>
                    <a:pt x="41" y="0"/>
                  </a:moveTo>
                  <a:lnTo>
                    <a:pt x="0" y="72"/>
                  </a:lnTo>
                  <a:lnTo>
                    <a:pt x="0" y="156"/>
                  </a:lnTo>
                  <a:lnTo>
                    <a:pt x="81" y="244"/>
                  </a:lnTo>
                  <a:lnTo>
                    <a:pt x="134" y="216"/>
                  </a:lnTo>
                  <a:lnTo>
                    <a:pt x="151" y="257"/>
                  </a:lnTo>
                  <a:lnTo>
                    <a:pt x="200" y="266"/>
                  </a:lnTo>
                  <a:lnTo>
                    <a:pt x="235" y="204"/>
                  </a:lnTo>
                  <a:lnTo>
                    <a:pt x="353" y="216"/>
                  </a:lnTo>
                  <a:lnTo>
                    <a:pt x="370" y="279"/>
                  </a:lnTo>
                  <a:lnTo>
                    <a:pt x="410" y="304"/>
                  </a:lnTo>
                  <a:lnTo>
                    <a:pt x="512" y="290"/>
                  </a:lnTo>
                  <a:lnTo>
                    <a:pt x="547" y="326"/>
                  </a:lnTo>
                  <a:lnTo>
                    <a:pt x="600" y="365"/>
                  </a:lnTo>
                  <a:lnTo>
                    <a:pt x="640" y="435"/>
                  </a:lnTo>
                  <a:lnTo>
                    <a:pt x="640" y="537"/>
                  </a:lnTo>
                  <a:lnTo>
                    <a:pt x="605" y="559"/>
                  </a:lnTo>
                  <a:lnTo>
                    <a:pt x="622" y="597"/>
                  </a:lnTo>
                  <a:lnTo>
                    <a:pt x="574" y="653"/>
                  </a:lnTo>
                  <a:lnTo>
                    <a:pt x="574" y="743"/>
                  </a:lnTo>
                  <a:lnTo>
                    <a:pt x="649" y="756"/>
                  </a:lnTo>
                  <a:lnTo>
                    <a:pt x="693" y="729"/>
                  </a:lnTo>
                  <a:lnTo>
                    <a:pt x="706" y="694"/>
                  </a:lnTo>
                  <a:lnTo>
                    <a:pt x="732" y="729"/>
                  </a:lnTo>
                  <a:lnTo>
                    <a:pt x="775" y="707"/>
                  </a:lnTo>
                  <a:lnTo>
                    <a:pt x="867" y="756"/>
                  </a:lnTo>
                  <a:lnTo>
                    <a:pt x="924" y="838"/>
                  </a:lnTo>
                  <a:lnTo>
                    <a:pt x="942" y="838"/>
                  </a:lnTo>
                  <a:lnTo>
                    <a:pt x="951" y="885"/>
                  </a:lnTo>
                  <a:lnTo>
                    <a:pt x="1013" y="912"/>
                  </a:lnTo>
                  <a:lnTo>
                    <a:pt x="1079" y="912"/>
                  </a:lnTo>
                  <a:lnTo>
                    <a:pt x="1035" y="864"/>
                  </a:lnTo>
                  <a:lnTo>
                    <a:pt x="1052" y="818"/>
                  </a:lnTo>
                  <a:lnTo>
                    <a:pt x="1105" y="864"/>
                  </a:lnTo>
                  <a:lnTo>
                    <a:pt x="1160" y="877"/>
                  </a:lnTo>
                  <a:lnTo>
                    <a:pt x="1168" y="804"/>
                  </a:lnTo>
                  <a:lnTo>
                    <a:pt x="1114" y="743"/>
                  </a:lnTo>
                  <a:lnTo>
                    <a:pt x="1070" y="743"/>
                  </a:lnTo>
                  <a:lnTo>
                    <a:pt x="1013" y="680"/>
                  </a:lnTo>
                  <a:lnTo>
                    <a:pt x="1070" y="680"/>
                  </a:lnTo>
                  <a:lnTo>
                    <a:pt x="1114" y="716"/>
                  </a:lnTo>
                  <a:lnTo>
                    <a:pt x="1195" y="716"/>
                  </a:lnTo>
                  <a:lnTo>
                    <a:pt x="1177" y="645"/>
                  </a:lnTo>
                  <a:lnTo>
                    <a:pt x="1105" y="573"/>
                  </a:lnTo>
                  <a:lnTo>
                    <a:pt x="1052" y="559"/>
                  </a:lnTo>
                  <a:lnTo>
                    <a:pt x="977" y="476"/>
                  </a:lnTo>
                  <a:lnTo>
                    <a:pt x="884" y="448"/>
                  </a:lnTo>
                  <a:lnTo>
                    <a:pt x="810" y="413"/>
                  </a:lnTo>
                  <a:lnTo>
                    <a:pt x="749" y="304"/>
                  </a:lnTo>
                  <a:lnTo>
                    <a:pt x="706" y="169"/>
                  </a:lnTo>
                  <a:lnTo>
                    <a:pt x="649" y="169"/>
                  </a:lnTo>
                  <a:lnTo>
                    <a:pt x="631" y="134"/>
                  </a:lnTo>
                  <a:lnTo>
                    <a:pt x="600" y="143"/>
                  </a:lnTo>
                  <a:lnTo>
                    <a:pt x="538" y="85"/>
                  </a:lnTo>
                  <a:lnTo>
                    <a:pt x="436" y="59"/>
                  </a:lnTo>
                  <a:lnTo>
                    <a:pt x="392" y="94"/>
                  </a:lnTo>
                  <a:lnTo>
                    <a:pt x="302" y="59"/>
                  </a:lnTo>
                  <a:lnTo>
                    <a:pt x="244" y="59"/>
                  </a:lnTo>
                  <a:lnTo>
                    <a:pt x="217" y="11"/>
                  </a:lnTo>
                  <a:lnTo>
                    <a:pt x="191" y="0"/>
                  </a:lnTo>
                  <a:lnTo>
                    <a:pt x="151" y="11"/>
                  </a:lnTo>
                  <a:lnTo>
                    <a:pt x="41" y="0"/>
                  </a:lnTo>
                </a:path>
              </a:pathLst>
            </a:custGeom>
            <a:gradFill rotWithShape="0">
              <a:gsLst>
                <a:gs pos="0">
                  <a:srgbClr val="6D8AA7"/>
                </a:gs>
                <a:gs pos="50000">
                  <a:srgbClr val="003366"/>
                </a:gs>
                <a:gs pos="100000">
                  <a:srgbClr val="6D8AA7"/>
                </a:gs>
              </a:gsLst>
              <a:lin ang="2700000" scaled="1"/>
            </a:gradFill>
            <a:ln w="9525">
              <a:solidFill>
                <a:srgbClr val="3F8DE2"/>
              </a:solidFill>
              <a:round/>
              <a:headEnd/>
              <a:tailEnd/>
            </a:ln>
            <a:effectLst>
              <a:outerShdw blurRad="63500" dist="53882" dir="2700000" algn="ctr" rotWithShape="0">
                <a:srgbClr val="000000">
                  <a:alpha val="74997"/>
                </a:srgbClr>
              </a:outerShdw>
            </a:effectLst>
          </p:spPr>
          <p:txBody>
            <a:bodyPr wrap="none" anchor="ctr"/>
            <a:lstStyle/>
            <a:p>
              <a:endParaRPr lang="en-US" b="0" dirty="0">
                <a:latin typeface="Century Gothic" panose="020B0502020202020204" pitchFamily="34" charset="0"/>
              </a:endParaRPr>
            </a:p>
          </p:txBody>
        </p:sp>
        <p:sp>
          <p:nvSpPr>
            <p:cNvPr id="48" name="Freeform 36"/>
            <p:cNvSpPr>
              <a:spLocks noChangeArrowheads="1"/>
            </p:cNvSpPr>
            <p:nvPr/>
          </p:nvSpPr>
          <p:spPr bwMode="auto">
            <a:xfrm>
              <a:off x="1120" y="1926"/>
              <a:ext cx="191" cy="74"/>
            </a:xfrm>
            <a:custGeom>
              <a:avLst/>
              <a:gdLst>
                <a:gd name="T0" fmla="*/ 0 w 848"/>
                <a:gd name="T1" fmla="*/ 1 h 420"/>
                <a:gd name="T2" fmla="*/ 1 w 848"/>
                <a:gd name="T3" fmla="*/ 1 h 420"/>
                <a:gd name="T4" fmla="*/ 1 w 848"/>
                <a:gd name="T5" fmla="*/ 1 h 420"/>
                <a:gd name="T6" fmla="*/ 2 w 848"/>
                <a:gd name="T7" fmla="*/ 0 h 420"/>
                <a:gd name="T8" fmla="*/ 3 w 848"/>
                <a:gd name="T9" fmla="*/ 0 h 420"/>
                <a:gd name="T10" fmla="*/ 3 w 848"/>
                <a:gd name="T11" fmla="*/ 0 h 420"/>
                <a:gd name="T12" fmla="*/ 3 w 848"/>
                <a:gd name="T13" fmla="*/ 0 h 420"/>
                <a:gd name="T14" fmla="*/ 4 w 848"/>
                <a:gd name="T15" fmla="*/ 0 h 420"/>
                <a:gd name="T16" fmla="*/ 4 w 848"/>
                <a:gd name="T17" fmla="*/ 1 h 420"/>
                <a:gd name="T18" fmla="*/ 5 w 848"/>
                <a:gd name="T19" fmla="*/ 1 h 420"/>
                <a:gd name="T20" fmla="*/ 5 w 848"/>
                <a:gd name="T21" fmla="*/ 1 h 420"/>
                <a:gd name="T22" fmla="*/ 6 w 848"/>
                <a:gd name="T23" fmla="*/ 1 h 420"/>
                <a:gd name="T24" fmla="*/ 6 w 848"/>
                <a:gd name="T25" fmla="*/ 1 h 420"/>
                <a:gd name="T26" fmla="*/ 7 w 848"/>
                <a:gd name="T27" fmla="*/ 1 h 420"/>
                <a:gd name="T28" fmla="*/ 7 w 848"/>
                <a:gd name="T29" fmla="*/ 1 h 420"/>
                <a:gd name="T30" fmla="*/ 8 w 848"/>
                <a:gd name="T31" fmla="*/ 1 h 420"/>
                <a:gd name="T32" fmla="*/ 9 w 848"/>
                <a:gd name="T33" fmla="*/ 2 h 420"/>
                <a:gd name="T34" fmla="*/ 9 w 848"/>
                <a:gd name="T35" fmla="*/ 2 h 420"/>
                <a:gd name="T36" fmla="*/ 10 w 848"/>
                <a:gd name="T37" fmla="*/ 2 h 420"/>
                <a:gd name="T38" fmla="*/ 9 w 848"/>
                <a:gd name="T39" fmla="*/ 2 h 420"/>
                <a:gd name="T40" fmla="*/ 9 w 848"/>
                <a:gd name="T41" fmla="*/ 2 h 420"/>
                <a:gd name="T42" fmla="*/ 9 w 848"/>
                <a:gd name="T43" fmla="*/ 2 h 420"/>
                <a:gd name="T44" fmla="*/ 9 w 848"/>
                <a:gd name="T45" fmla="*/ 2 h 420"/>
                <a:gd name="T46" fmla="*/ 8 w 848"/>
                <a:gd name="T47" fmla="*/ 2 h 420"/>
                <a:gd name="T48" fmla="*/ 8 w 848"/>
                <a:gd name="T49" fmla="*/ 2 h 420"/>
                <a:gd name="T50" fmla="*/ 7 w 848"/>
                <a:gd name="T51" fmla="*/ 2 h 420"/>
                <a:gd name="T52" fmla="*/ 6 w 848"/>
                <a:gd name="T53" fmla="*/ 2 h 420"/>
                <a:gd name="T54" fmla="*/ 6 w 848"/>
                <a:gd name="T55" fmla="*/ 2 h 420"/>
                <a:gd name="T56" fmla="*/ 5 w 848"/>
                <a:gd name="T57" fmla="*/ 2 h 420"/>
                <a:gd name="T58" fmla="*/ 5 w 848"/>
                <a:gd name="T59" fmla="*/ 1 h 420"/>
                <a:gd name="T60" fmla="*/ 4 w 848"/>
                <a:gd name="T61" fmla="*/ 1 h 420"/>
                <a:gd name="T62" fmla="*/ 4 w 848"/>
                <a:gd name="T63" fmla="*/ 1 h 420"/>
                <a:gd name="T64" fmla="*/ 4 w 848"/>
                <a:gd name="T65" fmla="*/ 1 h 420"/>
                <a:gd name="T66" fmla="*/ 3 w 848"/>
                <a:gd name="T67" fmla="*/ 1 h 420"/>
                <a:gd name="T68" fmla="*/ 3 w 848"/>
                <a:gd name="T69" fmla="*/ 1 h 420"/>
                <a:gd name="T70" fmla="*/ 3 w 848"/>
                <a:gd name="T71" fmla="*/ 1 h 420"/>
                <a:gd name="T72" fmla="*/ 3 w 848"/>
                <a:gd name="T73" fmla="*/ 1 h 420"/>
                <a:gd name="T74" fmla="*/ 2 w 848"/>
                <a:gd name="T75" fmla="*/ 1 h 420"/>
                <a:gd name="T76" fmla="*/ 1 w 848"/>
                <a:gd name="T77" fmla="*/ 1 h 420"/>
                <a:gd name="T78" fmla="*/ 1 w 848"/>
                <a:gd name="T79" fmla="*/ 1 h 420"/>
                <a:gd name="T80" fmla="*/ 0 w 848"/>
                <a:gd name="T81" fmla="*/ 1 h 420"/>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848"/>
                <a:gd name="T124" fmla="*/ 0 h 420"/>
                <a:gd name="T125" fmla="*/ 848 w 848"/>
                <a:gd name="T126" fmla="*/ 420 h 420"/>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848" h="420">
                  <a:moveTo>
                    <a:pt x="0" y="212"/>
                  </a:moveTo>
                  <a:lnTo>
                    <a:pt x="72" y="85"/>
                  </a:lnTo>
                  <a:lnTo>
                    <a:pt x="107" y="85"/>
                  </a:lnTo>
                  <a:lnTo>
                    <a:pt x="165" y="23"/>
                  </a:lnTo>
                  <a:lnTo>
                    <a:pt x="236" y="23"/>
                  </a:lnTo>
                  <a:lnTo>
                    <a:pt x="252" y="11"/>
                  </a:lnTo>
                  <a:lnTo>
                    <a:pt x="274" y="0"/>
                  </a:lnTo>
                  <a:lnTo>
                    <a:pt x="362" y="72"/>
                  </a:lnTo>
                  <a:lnTo>
                    <a:pt x="384" y="125"/>
                  </a:lnTo>
                  <a:lnTo>
                    <a:pt x="402" y="98"/>
                  </a:lnTo>
                  <a:lnTo>
                    <a:pt x="472" y="145"/>
                  </a:lnTo>
                  <a:lnTo>
                    <a:pt x="513" y="145"/>
                  </a:lnTo>
                  <a:lnTo>
                    <a:pt x="546" y="185"/>
                  </a:lnTo>
                  <a:lnTo>
                    <a:pt x="603" y="212"/>
                  </a:lnTo>
                  <a:lnTo>
                    <a:pt x="603" y="271"/>
                  </a:lnTo>
                  <a:lnTo>
                    <a:pt x="714" y="271"/>
                  </a:lnTo>
                  <a:lnTo>
                    <a:pt x="740" y="334"/>
                  </a:lnTo>
                  <a:lnTo>
                    <a:pt x="803" y="334"/>
                  </a:lnTo>
                  <a:lnTo>
                    <a:pt x="847" y="406"/>
                  </a:lnTo>
                  <a:lnTo>
                    <a:pt x="822" y="419"/>
                  </a:lnTo>
                  <a:lnTo>
                    <a:pt x="803" y="392"/>
                  </a:lnTo>
                  <a:lnTo>
                    <a:pt x="796" y="381"/>
                  </a:lnTo>
                  <a:lnTo>
                    <a:pt x="740" y="392"/>
                  </a:lnTo>
                  <a:lnTo>
                    <a:pt x="723" y="406"/>
                  </a:lnTo>
                  <a:lnTo>
                    <a:pt x="673" y="419"/>
                  </a:lnTo>
                  <a:lnTo>
                    <a:pt x="594" y="419"/>
                  </a:lnTo>
                  <a:lnTo>
                    <a:pt x="546" y="419"/>
                  </a:lnTo>
                  <a:lnTo>
                    <a:pt x="546" y="381"/>
                  </a:lnTo>
                  <a:lnTo>
                    <a:pt x="472" y="284"/>
                  </a:lnTo>
                  <a:lnTo>
                    <a:pt x="472" y="221"/>
                  </a:lnTo>
                  <a:lnTo>
                    <a:pt x="384" y="221"/>
                  </a:lnTo>
                  <a:lnTo>
                    <a:pt x="353" y="185"/>
                  </a:lnTo>
                  <a:lnTo>
                    <a:pt x="326" y="221"/>
                  </a:lnTo>
                  <a:lnTo>
                    <a:pt x="299" y="171"/>
                  </a:lnTo>
                  <a:lnTo>
                    <a:pt x="274" y="171"/>
                  </a:lnTo>
                  <a:lnTo>
                    <a:pt x="274" y="113"/>
                  </a:lnTo>
                  <a:lnTo>
                    <a:pt x="252" y="85"/>
                  </a:lnTo>
                  <a:lnTo>
                    <a:pt x="174" y="98"/>
                  </a:lnTo>
                  <a:lnTo>
                    <a:pt x="125" y="171"/>
                  </a:lnTo>
                  <a:lnTo>
                    <a:pt x="63" y="185"/>
                  </a:lnTo>
                  <a:lnTo>
                    <a:pt x="0" y="212"/>
                  </a:lnTo>
                </a:path>
              </a:pathLst>
            </a:custGeom>
            <a:gradFill rotWithShape="0">
              <a:gsLst>
                <a:gs pos="0">
                  <a:srgbClr val="6D8AA7"/>
                </a:gs>
                <a:gs pos="50000">
                  <a:srgbClr val="003366"/>
                </a:gs>
                <a:gs pos="100000">
                  <a:srgbClr val="6D8AA7"/>
                </a:gs>
              </a:gsLst>
              <a:lin ang="2700000" scaled="1"/>
            </a:gradFill>
            <a:ln w="9525">
              <a:solidFill>
                <a:srgbClr val="3F8DE2"/>
              </a:solidFill>
              <a:round/>
              <a:headEnd/>
              <a:tailEnd/>
            </a:ln>
            <a:effectLst>
              <a:outerShdw blurRad="63500" dist="53882" dir="2700000" algn="ctr" rotWithShape="0">
                <a:srgbClr val="000000">
                  <a:alpha val="74997"/>
                </a:srgbClr>
              </a:outerShdw>
            </a:effectLst>
          </p:spPr>
          <p:txBody>
            <a:bodyPr wrap="none" anchor="ctr"/>
            <a:lstStyle/>
            <a:p>
              <a:endParaRPr lang="en-US" b="0" dirty="0">
                <a:latin typeface="Century Gothic" panose="020B0502020202020204" pitchFamily="34" charset="0"/>
              </a:endParaRPr>
            </a:p>
          </p:txBody>
        </p:sp>
        <p:sp>
          <p:nvSpPr>
            <p:cNvPr id="49" name="Freeform 37"/>
            <p:cNvSpPr>
              <a:spLocks noChangeArrowheads="1"/>
            </p:cNvSpPr>
            <p:nvPr/>
          </p:nvSpPr>
          <p:spPr bwMode="auto">
            <a:xfrm>
              <a:off x="1290" y="1981"/>
              <a:ext cx="125" cy="63"/>
            </a:xfrm>
            <a:custGeom>
              <a:avLst/>
              <a:gdLst>
                <a:gd name="T0" fmla="*/ 0 w 556"/>
                <a:gd name="T1" fmla="*/ 2 h 354"/>
                <a:gd name="T2" fmla="*/ 0 w 556"/>
                <a:gd name="T3" fmla="*/ 2 h 354"/>
                <a:gd name="T4" fmla="*/ 2 w 556"/>
                <a:gd name="T5" fmla="*/ 2 h 354"/>
                <a:gd name="T6" fmla="*/ 2 w 556"/>
                <a:gd name="T7" fmla="*/ 2 h 354"/>
                <a:gd name="T8" fmla="*/ 3 w 556"/>
                <a:gd name="T9" fmla="*/ 2 h 354"/>
                <a:gd name="T10" fmla="*/ 4 w 556"/>
                <a:gd name="T11" fmla="*/ 2 h 354"/>
                <a:gd name="T12" fmla="*/ 4 w 556"/>
                <a:gd name="T13" fmla="*/ 1 h 354"/>
                <a:gd name="T14" fmla="*/ 4 w 556"/>
                <a:gd name="T15" fmla="*/ 1 h 354"/>
                <a:gd name="T16" fmla="*/ 5 w 556"/>
                <a:gd name="T17" fmla="*/ 2 h 354"/>
                <a:gd name="T18" fmla="*/ 5 w 556"/>
                <a:gd name="T19" fmla="*/ 2 h 354"/>
                <a:gd name="T20" fmla="*/ 5 w 556"/>
                <a:gd name="T21" fmla="*/ 1 h 354"/>
                <a:gd name="T22" fmla="*/ 6 w 556"/>
                <a:gd name="T23" fmla="*/ 1 h 354"/>
                <a:gd name="T24" fmla="*/ 6 w 556"/>
                <a:gd name="T25" fmla="*/ 1 h 354"/>
                <a:gd name="T26" fmla="*/ 6 w 556"/>
                <a:gd name="T27" fmla="*/ 1 h 354"/>
                <a:gd name="T28" fmla="*/ 6 w 556"/>
                <a:gd name="T29" fmla="*/ 1 h 354"/>
                <a:gd name="T30" fmla="*/ 6 w 556"/>
                <a:gd name="T31" fmla="*/ 0 h 354"/>
                <a:gd name="T32" fmla="*/ 5 w 556"/>
                <a:gd name="T33" fmla="*/ 0 h 354"/>
                <a:gd name="T34" fmla="*/ 4 w 556"/>
                <a:gd name="T35" fmla="*/ 0 h 354"/>
                <a:gd name="T36" fmla="*/ 4 w 556"/>
                <a:gd name="T37" fmla="*/ 0 h 354"/>
                <a:gd name="T38" fmla="*/ 3 w 556"/>
                <a:gd name="T39" fmla="*/ 0 h 354"/>
                <a:gd name="T40" fmla="*/ 2 w 556"/>
                <a:gd name="T41" fmla="*/ 0 h 354"/>
                <a:gd name="T42" fmla="*/ 2 w 556"/>
                <a:gd name="T43" fmla="*/ 0 h 354"/>
                <a:gd name="T44" fmla="*/ 2 w 556"/>
                <a:gd name="T45" fmla="*/ 1 h 354"/>
                <a:gd name="T46" fmla="*/ 1 w 556"/>
                <a:gd name="T47" fmla="*/ 1 h 354"/>
                <a:gd name="T48" fmla="*/ 1 w 556"/>
                <a:gd name="T49" fmla="*/ 1 h 354"/>
                <a:gd name="T50" fmla="*/ 0 w 556"/>
                <a:gd name="T51" fmla="*/ 1 h 354"/>
                <a:gd name="T52" fmla="*/ 0 w 556"/>
                <a:gd name="T53" fmla="*/ 2 h 354"/>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556"/>
                <a:gd name="T82" fmla="*/ 0 h 354"/>
                <a:gd name="T83" fmla="*/ 556 w 556"/>
                <a:gd name="T84" fmla="*/ 354 h 354"/>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556" h="354">
                  <a:moveTo>
                    <a:pt x="0" y="267"/>
                  </a:moveTo>
                  <a:lnTo>
                    <a:pt x="50" y="281"/>
                  </a:lnTo>
                  <a:lnTo>
                    <a:pt x="172" y="267"/>
                  </a:lnTo>
                  <a:lnTo>
                    <a:pt x="225" y="340"/>
                  </a:lnTo>
                  <a:lnTo>
                    <a:pt x="295" y="353"/>
                  </a:lnTo>
                  <a:lnTo>
                    <a:pt x="330" y="267"/>
                  </a:lnTo>
                  <a:lnTo>
                    <a:pt x="313" y="245"/>
                  </a:lnTo>
                  <a:lnTo>
                    <a:pt x="348" y="207"/>
                  </a:lnTo>
                  <a:lnTo>
                    <a:pt x="416" y="267"/>
                  </a:lnTo>
                  <a:lnTo>
                    <a:pt x="470" y="267"/>
                  </a:lnTo>
                  <a:lnTo>
                    <a:pt x="470" y="233"/>
                  </a:lnTo>
                  <a:lnTo>
                    <a:pt x="506" y="233"/>
                  </a:lnTo>
                  <a:lnTo>
                    <a:pt x="555" y="170"/>
                  </a:lnTo>
                  <a:lnTo>
                    <a:pt x="522" y="158"/>
                  </a:lnTo>
                  <a:lnTo>
                    <a:pt x="522" y="98"/>
                  </a:lnTo>
                  <a:lnTo>
                    <a:pt x="522" y="46"/>
                  </a:lnTo>
                  <a:lnTo>
                    <a:pt x="444" y="32"/>
                  </a:lnTo>
                  <a:lnTo>
                    <a:pt x="382" y="46"/>
                  </a:lnTo>
                  <a:lnTo>
                    <a:pt x="330" y="46"/>
                  </a:lnTo>
                  <a:lnTo>
                    <a:pt x="251" y="32"/>
                  </a:lnTo>
                  <a:lnTo>
                    <a:pt x="190" y="0"/>
                  </a:lnTo>
                  <a:lnTo>
                    <a:pt x="172" y="32"/>
                  </a:lnTo>
                  <a:lnTo>
                    <a:pt x="165" y="107"/>
                  </a:lnTo>
                  <a:lnTo>
                    <a:pt x="103" y="107"/>
                  </a:lnTo>
                  <a:lnTo>
                    <a:pt x="85" y="170"/>
                  </a:lnTo>
                  <a:lnTo>
                    <a:pt x="50" y="193"/>
                  </a:lnTo>
                  <a:lnTo>
                    <a:pt x="0" y="267"/>
                  </a:lnTo>
                </a:path>
              </a:pathLst>
            </a:custGeom>
            <a:gradFill rotWithShape="0">
              <a:gsLst>
                <a:gs pos="0">
                  <a:srgbClr val="6D8AA7"/>
                </a:gs>
                <a:gs pos="50000">
                  <a:srgbClr val="003366"/>
                </a:gs>
                <a:gs pos="100000">
                  <a:srgbClr val="6D8AA7"/>
                </a:gs>
              </a:gsLst>
              <a:lin ang="2700000" scaled="1"/>
            </a:gradFill>
            <a:ln w="9525">
              <a:solidFill>
                <a:srgbClr val="3F8DE2"/>
              </a:solidFill>
              <a:round/>
              <a:headEnd/>
              <a:tailEnd/>
            </a:ln>
            <a:effectLst>
              <a:outerShdw blurRad="63500" dist="53882" dir="2700000" algn="ctr" rotWithShape="0">
                <a:srgbClr val="000000">
                  <a:alpha val="74997"/>
                </a:srgbClr>
              </a:outerShdw>
            </a:effectLst>
          </p:spPr>
          <p:txBody>
            <a:bodyPr wrap="none" anchor="ctr"/>
            <a:lstStyle/>
            <a:p>
              <a:endParaRPr lang="en-US" b="0" dirty="0">
                <a:latin typeface="Century Gothic" panose="020B0502020202020204" pitchFamily="34" charset="0"/>
              </a:endParaRPr>
            </a:p>
          </p:txBody>
        </p:sp>
        <p:sp>
          <p:nvSpPr>
            <p:cNvPr id="50" name="Freeform 38"/>
            <p:cNvSpPr>
              <a:spLocks noChangeArrowheads="1"/>
            </p:cNvSpPr>
            <p:nvPr/>
          </p:nvSpPr>
          <p:spPr bwMode="auto">
            <a:xfrm>
              <a:off x="1211" y="2165"/>
              <a:ext cx="798" cy="1339"/>
            </a:xfrm>
            <a:custGeom>
              <a:avLst/>
              <a:gdLst>
                <a:gd name="T0" fmla="*/ 5 w 3525"/>
                <a:gd name="T1" fmla="*/ 1 h 7475"/>
                <a:gd name="T2" fmla="*/ 8 w 3525"/>
                <a:gd name="T3" fmla="*/ 0 h 7475"/>
                <a:gd name="T4" fmla="*/ 7 w 3525"/>
                <a:gd name="T5" fmla="*/ 1 h 7475"/>
                <a:gd name="T6" fmla="*/ 8 w 3525"/>
                <a:gd name="T7" fmla="*/ 1 h 7475"/>
                <a:gd name="T8" fmla="*/ 9 w 3525"/>
                <a:gd name="T9" fmla="*/ 1 h 7475"/>
                <a:gd name="T10" fmla="*/ 11 w 3525"/>
                <a:gd name="T11" fmla="*/ 2 h 7475"/>
                <a:gd name="T12" fmla="*/ 17 w 3525"/>
                <a:gd name="T13" fmla="*/ 3 h 7475"/>
                <a:gd name="T14" fmla="*/ 19 w 3525"/>
                <a:gd name="T15" fmla="*/ 3 h 7475"/>
                <a:gd name="T16" fmla="*/ 22 w 3525"/>
                <a:gd name="T17" fmla="*/ 4 h 7475"/>
                <a:gd name="T18" fmla="*/ 27 w 3525"/>
                <a:gd name="T19" fmla="*/ 6 h 7475"/>
                <a:gd name="T20" fmla="*/ 30 w 3525"/>
                <a:gd name="T21" fmla="*/ 9 h 7475"/>
                <a:gd name="T22" fmla="*/ 40 w 3525"/>
                <a:gd name="T23" fmla="*/ 11 h 7475"/>
                <a:gd name="T24" fmla="*/ 40 w 3525"/>
                <a:gd name="T25" fmla="*/ 14 h 7475"/>
                <a:gd name="T26" fmla="*/ 37 w 3525"/>
                <a:gd name="T27" fmla="*/ 16 h 7475"/>
                <a:gd name="T28" fmla="*/ 37 w 3525"/>
                <a:gd name="T29" fmla="*/ 19 h 7475"/>
                <a:gd name="T30" fmla="*/ 36 w 3525"/>
                <a:gd name="T31" fmla="*/ 20 h 7475"/>
                <a:gd name="T32" fmla="*/ 33 w 3525"/>
                <a:gd name="T33" fmla="*/ 22 h 7475"/>
                <a:gd name="T34" fmla="*/ 30 w 3525"/>
                <a:gd name="T35" fmla="*/ 23 h 7475"/>
                <a:gd name="T36" fmla="*/ 28 w 3525"/>
                <a:gd name="T37" fmla="*/ 25 h 7475"/>
                <a:gd name="T38" fmla="*/ 27 w 3525"/>
                <a:gd name="T39" fmla="*/ 27 h 7475"/>
                <a:gd name="T40" fmla="*/ 24 w 3525"/>
                <a:gd name="T41" fmla="*/ 28 h 7475"/>
                <a:gd name="T42" fmla="*/ 23 w 3525"/>
                <a:gd name="T43" fmla="*/ 30 h 7475"/>
                <a:gd name="T44" fmla="*/ 22 w 3525"/>
                <a:gd name="T45" fmla="*/ 30 h 7475"/>
                <a:gd name="T46" fmla="*/ 21 w 3525"/>
                <a:gd name="T47" fmla="*/ 32 h 7475"/>
                <a:gd name="T48" fmla="*/ 18 w 3525"/>
                <a:gd name="T49" fmla="*/ 33 h 7475"/>
                <a:gd name="T50" fmla="*/ 16 w 3525"/>
                <a:gd name="T51" fmla="*/ 33 h 7475"/>
                <a:gd name="T52" fmla="*/ 16 w 3525"/>
                <a:gd name="T53" fmla="*/ 35 h 7475"/>
                <a:gd name="T54" fmla="*/ 14 w 3525"/>
                <a:gd name="T55" fmla="*/ 36 h 7475"/>
                <a:gd name="T56" fmla="*/ 15 w 3525"/>
                <a:gd name="T57" fmla="*/ 38 h 7475"/>
                <a:gd name="T58" fmla="*/ 13 w 3525"/>
                <a:gd name="T59" fmla="*/ 39 h 7475"/>
                <a:gd name="T60" fmla="*/ 12 w 3525"/>
                <a:gd name="T61" fmla="*/ 40 h 7475"/>
                <a:gd name="T62" fmla="*/ 15 w 3525"/>
                <a:gd name="T63" fmla="*/ 43 h 7475"/>
                <a:gd name="T64" fmla="*/ 12 w 3525"/>
                <a:gd name="T65" fmla="*/ 42 h 7475"/>
                <a:gd name="T66" fmla="*/ 10 w 3525"/>
                <a:gd name="T67" fmla="*/ 39 h 7475"/>
                <a:gd name="T68" fmla="*/ 9 w 3525"/>
                <a:gd name="T69" fmla="*/ 33 h 7475"/>
                <a:gd name="T70" fmla="*/ 9 w 3525"/>
                <a:gd name="T71" fmla="*/ 31 h 7475"/>
                <a:gd name="T72" fmla="*/ 9 w 3525"/>
                <a:gd name="T73" fmla="*/ 28 h 7475"/>
                <a:gd name="T74" fmla="*/ 10 w 3525"/>
                <a:gd name="T75" fmla="*/ 26 h 7475"/>
                <a:gd name="T76" fmla="*/ 10 w 3525"/>
                <a:gd name="T77" fmla="*/ 23 h 7475"/>
                <a:gd name="T78" fmla="*/ 10 w 3525"/>
                <a:gd name="T79" fmla="*/ 20 h 7475"/>
                <a:gd name="T80" fmla="*/ 7 w 3525"/>
                <a:gd name="T81" fmla="*/ 18 h 7475"/>
                <a:gd name="T82" fmla="*/ 4 w 3525"/>
                <a:gd name="T83" fmla="*/ 16 h 7475"/>
                <a:gd name="T84" fmla="*/ 2 w 3525"/>
                <a:gd name="T85" fmla="*/ 14 h 7475"/>
                <a:gd name="T86" fmla="*/ 1 w 3525"/>
                <a:gd name="T87" fmla="*/ 12 h 7475"/>
                <a:gd name="T88" fmla="*/ 1 w 3525"/>
                <a:gd name="T89" fmla="*/ 10 h 7475"/>
                <a:gd name="T90" fmla="*/ 0 w 3525"/>
                <a:gd name="T91" fmla="*/ 8 h 7475"/>
                <a:gd name="T92" fmla="*/ 3 w 3525"/>
                <a:gd name="T93" fmla="*/ 4 h 7475"/>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3525"/>
                <a:gd name="T142" fmla="*/ 0 h 7475"/>
                <a:gd name="T143" fmla="*/ 3525 w 3525"/>
                <a:gd name="T144" fmla="*/ 7475 h 7475"/>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3525" h="7475">
                  <a:moveTo>
                    <a:pt x="270" y="329"/>
                  </a:moveTo>
                  <a:lnTo>
                    <a:pt x="315" y="245"/>
                  </a:lnTo>
                  <a:lnTo>
                    <a:pt x="403" y="121"/>
                  </a:lnTo>
                  <a:lnTo>
                    <a:pt x="531" y="48"/>
                  </a:lnTo>
                  <a:lnTo>
                    <a:pt x="597" y="0"/>
                  </a:lnTo>
                  <a:lnTo>
                    <a:pt x="667" y="12"/>
                  </a:lnTo>
                  <a:lnTo>
                    <a:pt x="650" y="75"/>
                  </a:lnTo>
                  <a:lnTo>
                    <a:pt x="575" y="135"/>
                  </a:lnTo>
                  <a:lnTo>
                    <a:pt x="557" y="258"/>
                  </a:lnTo>
                  <a:lnTo>
                    <a:pt x="575" y="355"/>
                  </a:lnTo>
                  <a:lnTo>
                    <a:pt x="641" y="355"/>
                  </a:lnTo>
                  <a:lnTo>
                    <a:pt x="667" y="245"/>
                  </a:lnTo>
                  <a:lnTo>
                    <a:pt x="685" y="135"/>
                  </a:lnTo>
                  <a:lnTo>
                    <a:pt x="730" y="169"/>
                  </a:lnTo>
                  <a:lnTo>
                    <a:pt x="779" y="232"/>
                  </a:lnTo>
                  <a:lnTo>
                    <a:pt x="867" y="205"/>
                  </a:lnTo>
                  <a:lnTo>
                    <a:pt x="920" y="258"/>
                  </a:lnTo>
                  <a:lnTo>
                    <a:pt x="933" y="320"/>
                  </a:lnTo>
                  <a:lnTo>
                    <a:pt x="1063" y="293"/>
                  </a:lnTo>
                  <a:lnTo>
                    <a:pt x="1318" y="258"/>
                  </a:lnTo>
                  <a:lnTo>
                    <a:pt x="1416" y="452"/>
                  </a:lnTo>
                  <a:lnTo>
                    <a:pt x="1579" y="554"/>
                  </a:lnTo>
                  <a:lnTo>
                    <a:pt x="1570" y="637"/>
                  </a:lnTo>
                  <a:lnTo>
                    <a:pt x="1636" y="589"/>
                  </a:lnTo>
                  <a:lnTo>
                    <a:pt x="1716" y="589"/>
                  </a:lnTo>
                  <a:lnTo>
                    <a:pt x="1808" y="677"/>
                  </a:lnTo>
                  <a:lnTo>
                    <a:pt x="1923" y="664"/>
                  </a:lnTo>
                  <a:lnTo>
                    <a:pt x="2016" y="677"/>
                  </a:lnTo>
                  <a:lnTo>
                    <a:pt x="2169" y="836"/>
                  </a:lnTo>
                  <a:lnTo>
                    <a:pt x="2331" y="1030"/>
                  </a:lnTo>
                  <a:lnTo>
                    <a:pt x="2402" y="1255"/>
                  </a:lnTo>
                  <a:lnTo>
                    <a:pt x="2358" y="1427"/>
                  </a:lnTo>
                  <a:lnTo>
                    <a:pt x="2556" y="1488"/>
                  </a:lnTo>
                  <a:lnTo>
                    <a:pt x="2883" y="1573"/>
                  </a:lnTo>
                  <a:lnTo>
                    <a:pt x="3218" y="1675"/>
                  </a:lnTo>
                  <a:lnTo>
                    <a:pt x="3432" y="1868"/>
                  </a:lnTo>
                  <a:lnTo>
                    <a:pt x="3524" y="2052"/>
                  </a:lnTo>
                  <a:lnTo>
                    <a:pt x="3524" y="2286"/>
                  </a:lnTo>
                  <a:lnTo>
                    <a:pt x="3440" y="2496"/>
                  </a:lnTo>
                  <a:lnTo>
                    <a:pt x="3343" y="2607"/>
                  </a:lnTo>
                  <a:lnTo>
                    <a:pt x="3283" y="2677"/>
                  </a:lnTo>
                  <a:lnTo>
                    <a:pt x="3218" y="2827"/>
                  </a:lnTo>
                  <a:lnTo>
                    <a:pt x="3209" y="2964"/>
                  </a:lnTo>
                  <a:lnTo>
                    <a:pt x="3218" y="3137"/>
                  </a:lnTo>
                  <a:lnTo>
                    <a:pt x="3182" y="3309"/>
                  </a:lnTo>
                  <a:lnTo>
                    <a:pt x="3130" y="3344"/>
                  </a:lnTo>
                  <a:lnTo>
                    <a:pt x="3113" y="3445"/>
                  </a:lnTo>
                  <a:lnTo>
                    <a:pt x="3055" y="3515"/>
                  </a:lnTo>
                  <a:lnTo>
                    <a:pt x="3047" y="3602"/>
                  </a:lnTo>
                  <a:lnTo>
                    <a:pt x="2967" y="3699"/>
                  </a:lnTo>
                  <a:lnTo>
                    <a:pt x="2848" y="3871"/>
                  </a:lnTo>
                  <a:lnTo>
                    <a:pt x="2746" y="3920"/>
                  </a:lnTo>
                  <a:lnTo>
                    <a:pt x="2675" y="3911"/>
                  </a:lnTo>
                  <a:lnTo>
                    <a:pt x="2547" y="3995"/>
                  </a:lnTo>
                  <a:lnTo>
                    <a:pt x="2419" y="4193"/>
                  </a:lnTo>
                  <a:lnTo>
                    <a:pt x="2393" y="4268"/>
                  </a:lnTo>
                  <a:lnTo>
                    <a:pt x="2393" y="4364"/>
                  </a:lnTo>
                  <a:lnTo>
                    <a:pt x="2419" y="4475"/>
                  </a:lnTo>
                  <a:lnTo>
                    <a:pt x="2358" y="4586"/>
                  </a:lnTo>
                  <a:lnTo>
                    <a:pt x="2358" y="4675"/>
                  </a:lnTo>
                  <a:lnTo>
                    <a:pt x="2257" y="4771"/>
                  </a:lnTo>
                  <a:lnTo>
                    <a:pt x="2179" y="4846"/>
                  </a:lnTo>
                  <a:lnTo>
                    <a:pt x="2116" y="4956"/>
                  </a:lnTo>
                  <a:lnTo>
                    <a:pt x="2094" y="5066"/>
                  </a:lnTo>
                  <a:lnTo>
                    <a:pt x="2007" y="5202"/>
                  </a:lnTo>
                  <a:lnTo>
                    <a:pt x="1972" y="5175"/>
                  </a:lnTo>
                  <a:lnTo>
                    <a:pt x="1905" y="5175"/>
                  </a:lnTo>
                  <a:lnTo>
                    <a:pt x="1817" y="5224"/>
                  </a:lnTo>
                  <a:lnTo>
                    <a:pt x="1879" y="5286"/>
                  </a:lnTo>
                  <a:lnTo>
                    <a:pt x="1879" y="5408"/>
                  </a:lnTo>
                  <a:lnTo>
                    <a:pt x="1870" y="5505"/>
                  </a:lnTo>
                  <a:lnTo>
                    <a:pt x="1826" y="5580"/>
                  </a:lnTo>
                  <a:lnTo>
                    <a:pt x="1716" y="5593"/>
                  </a:lnTo>
                  <a:lnTo>
                    <a:pt x="1628" y="5629"/>
                  </a:lnTo>
                  <a:lnTo>
                    <a:pt x="1588" y="5704"/>
                  </a:lnTo>
                  <a:lnTo>
                    <a:pt x="1588" y="5827"/>
                  </a:lnTo>
                  <a:lnTo>
                    <a:pt x="1482" y="5840"/>
                  </a:lnTo>
                  <a:lnTo>
                    <a:pt x="1397" y="5827"/>
                  </a:lnTo>
                  <a:lnTo>
                    <a:pt x="1371" y="5876"/>
                  </a:lnTo>
                  <a:lnTo>
                    <a:pt x="1416" y="5924"/>
                  </a:lnTo>
                  <a:lnTo>
                    <a:pt x="1388" y="6110"/>
                  </a:lnTo>
                  <a:lnTo>
                    <a:pt x="1353" y="6269"/>
                  </a:lnTo>
                  <a:lnTo>
                    <a:pt x="1243" y="6269"/>
                  </a:lnTo>
                  <a:lnTo>
                    <a:pt x="1208" y="6331"/>
                  </a:lnTo>
                  <a:lnTo>
                    <a:pt x="1216" y="6454"/>
                  </a:lnTo>
                  <a:lnTo>
                    <a:pt x="1274" y="6454"/>
                  </a:lnTo>
                  <a:lnTo>
                    <a:pt x="1318" y="6529"/>
                  </a:lnTo>
                  <a:lnTo>
                    <a:pt x="1291" y="6653"/>
                  </a:lnTo>
                  <a:lnTo>
                    <a:pt x="1234" y="6666"/>
                  </a:lnTo>
                  <a:lnTo>
                    <a:pt x="1137" y="6714"/>
                  </a:lnTo>
                  <a:lnTo>
                    <a:pt x="1112" y="6810"/>
                  </a:lnTo>
                  <a:lnTo>
                    <a:pt x="1102" y="6960"/>
                  </a:lnTo>
                  <a:lnTo>
                    <a:pt x="1048" y="7034"/>
                  </a:lnTo>
                  <a:lnTo>
                    <a:pt x="1256" y="7276"/>
                  </a:lnTo>
                  <a:lnTo>
                    <a:pt x="1318" y="7399"/>
                  </a:lnTo>
                  <a:lnTo>
                    <a:pt x="1283" y="7474"/>
                  </a:lnTo>
                  <a:lnTo>
                    <a:pt x="1190" y="7426"/>
                  </a:lnTo>
                  <a:lnTo>
                    <a:pt x="1112" y="7329"/>
                  </a:lnTo>
                  <a:lnTo>
                    <a:pt x="1002" y="7254"/>
                  </a:lnTo>
                  <a:lnTo>
                    <a:pt x="902" y="7130"/>
                  </a:lnTo>
                  <a:lnTo>
                    <a:pt x="831" y="6982"/>
                  </a:lnTo>
                  <a:lnTo>
                    <a:pt x="823" y="6860"/>
                  </a:lnTo>
                  <a:lnTo>
                    <a:pt x="840" y="6763"/>
                  </a:lnTo>
                  <a:lnTo>
                    <a:pt x="831" y="5964"/>
                  </a:lnTo>
                  <a:lnTo>
                    <a:pt x="805" y="5827"/>
                  </a:lnTo>
                  <a:lnTo>
                    <a:pt x="730" y="5677"/>
                  </a:lnTo>
                  <a:lnTo>
                    <a:pt x="730" y="5546"/>
                  </a:lnTo>
                  <a:lnTo>
                    <a:pt x="779" y="5386"/>
                  </a:lnTo>
                  <a:lnTo>
                    <a:pt x="823" y="5190"/>
                  </a:lnTo>
                  <a:lnTo>
                    <a:pt x="805" y="4991"/>
                  </a:lnTo>
                  <a:lnTo>
                    <a:pt x="796" y="4907"/>
                  </a:lnTo>
                  <a:lnTo>
                    <a:pt x="787" y="4797"/>
                  </a:lnTo>
                  <a:lnTo>
                    <a:pt x="814" y="4744"/>
                  </a:lnTo>
                  <a:lnTo>
                    <a:pt x="831" y="4525"/>
                  </a:lnTo>
                  <a:lnTo>
                    <a:pt x="814" y="4414"/>
                  </a:lnTo>
                  <a:lnTo>
                    <a:pt x="849" y="4145"/>
                  </a:lnTo>
                  <a:lnTo>
                    <a:pt x="814" y="3911"/>
                  </a:lnTo>
                  <a:lnTo>
                    <a:pt x="840" y="3787"/>
                  </a:lnTo>
                  <a:lnTo>
                    <a:pt x="884" y="3554"/>
                  </a:lnTo>
                  <a:lnTo>
                    <a:pt x="840" y="3406"/>
                  </a:lnTo>
                  <a:lnTo>
                    <a:pt x="756" y="3295"/>
                  </a:lnTo>
                  <a:lnTo>
                    <a:pt x="730" y="3172"/>
                  </a:lnTo>
                  <a:lnTo>
                    <a:pt x="632" y="3062"/>
                  </a:lnTo>
                  <a:lnTo>
                    <a:pt x="531" y="2986"/>
                  </a:lnTo>
                  <a:lnTo>
                    <a:pt x="385" y="2951"/>
                  </a:lnTo>
                  <a:lnTo>
                    <a:pt x="315" y="2792"/>
                  </a:lnTo>
                  <a:lnTo>
                    <a:pt x="222" y="2629"/>
                  </a:lnTo>
                  <a:lnTo>
                    <a:pt x="213" y="2496"/>
                  </a:lnTo>
                  <a:lnTo>
                    <a:pt x="204" y="2373"/>
                  </a:lnTo>
                  <a:lnTo>
                    <a:pt x="178" y="2286"/>
                  </a:lnTo>
                  <a:lnTo>
                    <a:pt x="125" y="2189"/>
                  </a:lnTo>
                  <a:lnTo>
                    <a:pt x="60" y="2140"/>
                  </a:lnTo>
                  <a:lnTo>
                    <a:pt x="9" y="2039"/>
                  </a:lnTo>
                  <a:lnTo>
                    <a:pt x="70" y="1955"/>
                  </a:lnTo>
                  <a:lnTo>
                    <a:pt x="70" y="1744"/>
                  </a:lnTo>
                  <a:lnTo>
                    <a:pt x="33" y="1635"/>
                  </a:lnTo>
                  <a:lnTo>
                    <a:pt x="0" y="1525"/>
                  </a:lnTo>
                  <a:lnTo>
                    <a:pt x="33" y="1365"/>
                  </a:lnTo>
                  <a:lnTo>
                    <a:pt x="169" y="968"/>
                  </a:lnTo>
                  <a:lnTo>
                    <a:pt x="178" y="796"/>
                  </a:lnTo>
                  <a:lnTo>
                    <a:pt x="253" y="615"/>
                  </a:lnTo>
                  <a:lnTo>
                    <a:pt x="253" y="514"/>
                  </a:lnTo>
                  <a:lnTo>
                    <a:pt x="270" y="329"/>
                  </a:lnTo>
                </a:path>
              </a:pathLst>
            </a:custGeom>
            <a:gradFill rotWithShape="0">
              <a:gsLst>
                <a:gs pos="0">
                  <a:srgbClr val="6D8AA7"/>
                </a:gs>
                <a:gs pos="50000">
                  <a:srgbClr val="003366"/>
                </a:gs>
                <a:gs pos="100000">
                  <a:srgbClr val="6D8AA7"/>
                </a:gs>
              </a:gsLst>
              <a:lin ang="2700000" scaled="1"/>
            </a:gradFill>
            <a:ln w="9525">
              <a:solidFill>
                <a:srgbClr val="3F8DE2"/>
              </a:solidFill>
              <a:round/>
              <a:headEnd/>
              <a:tailEnd/>
            </a:ln>
            <a:effectLst>
              <a:outerShdw blurRad="63500" dist="53882" dir="2700000" algn="ctr" rotWithShape="0">
                <a:srgbClr val="000000">
                  <a:alpha val="74997"/>
                </a:srgbClr>
              </a:outerShdw>
            </a:effectLst>
          </p:spPr>
          <p:txBody>
            <a:bodyPr wrap="none" anchor="ctr"/>
            <a:lstStyle/>
            <a:p>
              <a:endParaRPr lang="en-US" b="0" dirty="0">
                <a:latin typeface="Century Gothic" panose="020B0502020202020204" pitchFamily="34" charset="0"/>
              </a:endParaRPr>
            </a:p>
          </p:txBody>
        </p:sp>
        <p:grpSp>
          <p:nvGrpSpPr>
            <p:cNvPr id="15371" name="Group 39"/>
            <p:cNvGrpSpPr>
              <a:grpSpLocks/>
            </p:cNvGrpSpPr>
            <p:nvPr/>
          </p:nvGrpSpPr>
          <p:grpSpPr bwMode="auto">
            <a:xfrm>
              <a:off x="0" y="1975"/>
              <a:ext cx="152" cy="111"/>
              <a:chOff x="262" y="2804"/>
              <a:chExt cx="170" cy="124"/>
            </a:xfrm>
          </p:grpSpPr>
          <p:sp>
            <p:nvSpPr>
              <p:cNvPr id="52" name="Freeform 40"/>
              <p:cNvSpPr>
                <a:spLocks noChangeArrowheads="1"/>
              </p:cNvSpPr>
              <p:nvPr/>
            </p:nvSpPr>
            <p:spPr bwMode="auto">
              <a:xfrm>
                <a:off x="262" y="2804"/>
                <a:ext cx="122" cy="47"/>
              </a:xfrm>
              <a:custGeom>
                <a:avLst/>
                <a:gdLst>
                  <a:gd name="T0" fmla="*/ 0 w 848"/>
                  <a:gd name="T1" fmla="*/ 0 h 420"/>
                  <a:gd name="T2" fmla="*/ 0 w 848"/>
                  <a:gd name="T3" fmla="*/ 0 h 420"/>
                  <a:gd name="T4" fmla="*/ 0 w 848"/>
                  <a:gd name="T5" fmla="*/ 0 h 420"/>
                  <a:gd name="T6" fmla="*/ 0 w 848"/>
                  <a:gd name="T7" fmla="*/ 0 h 420"/>
                  <a:gd name="T8" fmla="*/ 1 w 848"/>
                  <a:gd name="T9" fmla="*/ 0 h 420"/>
                  <a:gd name="T10" fmla="*/ 1 w 848"/>
                  <a:gd name="T11" fmla="*/ 0 h 420"/>
                  <a:gd name="T12" fmla="*/ 1 w 848"/>
                  <a:gd name="T13" fmla="*/ 0 h 420"/>
                  <a:gd name="T14" fmla="*/ 1 w 848"/>
                  <a:gd name="T15" fmla="*/ 0 h 420"/>
                  <a:gd name="T16" fmla="*/ 1 w 848"/>
                  <a:gd name="T17" fmla="*/ 0 h 420"/>
                  <a:gd name="T18" fmla="*/ 1 w 848"/>
                  <a:gd name="T19" fmla="*/ 0 h 420"/>
                  <a:gd name="T20" fmla="*/ 1 w 848"/>
                  <a:gd name="T21" fmla="*/ 0 h 420"/>
                  <a:gd name="T22" fmla="*/ 2 w 848"/>
                  <a:gd name="T23" fmla="*/ 0 h 420"/>
                  <a:gd name="T24" fmla="*/ 2 w 848"/>
                  <a:gd name="T25" fmla="*/ 0 h 420"/>
                  <a:gd name="T26" fmla="*/ 2 w 848"/>
                  <a:gd name="T27" fmla="*/ 0 h 420"/>
                  <a:gd name="T28" fmla="*/ 2 w 848"/>
                  <a:gd name="T29" fmla="*/ 0 h 420"/>
                  <a:gd name="T30" fmla="*/ 2 w 848"/>
                  <a:gd name="T31" fmla="*/ 0 h 420"/>
                  <a:gd name="T32" fmla="*/ 2 w 848"/>
                  <a:gd name="T33" fmla="*/ 0 h 420"/>
                  <a:gd name="T34" fmla="*/ 2 w 848"/>
                  <a:gd name="T35" fmla="*/ 0 h 420"/>
                  <a:gd name="T36" fmla="*/ 3 w 848"/>
                  <a:gd name="T37" fmla="*/ 1 h 420"/>
                  <a:gd name="T38" fmla="*/ 2 w 848"/>
                  <a:gd name="T39" fmla="*/ 1 h 420"/>
                  <a:gd name="T40" fmla="*/ 2 w 848"/>
                  <a:gd name="T41" fmla="*/ 1 h 420"/>
                  <a:gd name="T42" fmla="*/ 2 w 848"/>
                  <a:gd name="T43" fmla="*/ 1 h 420"/>
                  <a:gd name="T44" fmla="*/ 2 w 848"/>
                  <a:gd name="T45" fmla="*/ 1 h 420"/>
                  <a:gd name="T46" fmla="*/ 2 w 848"/>
                  <a:gd name="T47" fmla="*/ 1 h 420"/>
                  <a:gd name="T48" fmla="*/ 2 w 848"/>
                  <a:gd name="T49" fmla="*/ 1 h 420"/>
                  <a:gd name="T50" fmla="*/ 2 w 848"/>
                  <a:gd name="T51" fmla="*/ 1 h 420"/>
                  <a:gd name="T52" fmla="*/ 2 w 848"/>
                  <a:gd name="T53" fmla="*/ 1 h 420"/>
                  <a:gd name="T54" fmla="*/ 2 w 848"/>
                  <a:gd name="T55" fmla="*/ 1 h 420"/>
                  <a:gd name="T56" fmla="*/ 1 w 848"/>
                  <a:gd name="T57" fmla="*/ 0 h 420"/>
                  <a:gd name="T58" fmla="*/ 1 w 848"/>
                  <a:gd name="T59" fmla="*/ 0 h 420"/>
                  <a:gd name="T60" fmla="*/ 1 w 848"/>
                  <a:gd name="T61" fmla="*/ 0 h 420"/>
                  <a:gd name="T62" fmla="*/ 1 w 848"/>
                  <a:gd name="T63" fmla="*/ 0 h 420"/>
                  <a:gd name="T64" fmla="*/ 1 w 848"/>
                  <a:gd name="T65" fmla="*/ 0 h 420"/>
                  <a:gd name="T66" fmla="*/ 1 w 848"/>
                  <a:gd name="T67" fmla="*/ 0 h 420"/>
                  <a:gd name="T68" fmla="*/ 1 w 848"/>
                  <a:gd name="T69" fmla="*/ 0 h 420"/>
                  <a:gd name="T70" fmla="*/ 1 w 848"/>
                  <a:gd name="T71" fmla="*/ 0 h 420"/>
                  <a:gd name="T72" fmla="*/ 1 w 848"/>
                  <a:gd name="T73" fmla="*/ 0 h 420"/>
                  <a:gd name="T74" fmla="*/ 1 w 848"/>
                  <a:gd name="T75" fmla="*/ 0 h 420"/>
                  <a:gd name="T76" fmla="*/ 0 w 848"/>
                  <a:gd name="T77" fmla="*/ 0 h 420"/>
                  <a:gd name="T78" fmla="*/ 0 w 848"/>
                  <a:gd name="T79" fmla="*/ 0 h 420"/>
                  <a:gd name="T80" fmla="*/ 0 w 848"/>
                  <a:gd name="T81" fmla="*/ 0 h 420"/>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848"/>
                  <a:gd name="T124" fmla="*/ 0 h 420"/>
                  <a:gd name="T125" fmla="*/ 848 w 848"/>
                  <a:gd name="T126" fmla="*/ 420 h 420"/>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848" h="420">
                    <a:moveTo>
                      <a:pt x="0" y="212"/>
                    </a:moveTo>
                    <a:lnTo>
                      <a:pt x="72" y="85"/>
                    </a:lnTo>
                    <a:lnTo>
                      <a:pt x="107" y="85"/>
                    </a:lnTo>
                    <a:lnTo>
                      <a:pt x="165" y="23"/>
                    </a:lnTo>
                    <a:lnTo>
                      <a:pt x="236" y="23"/>
                    </a:lnTo>
                    <a:lnTo>
                      <a:pt x="252" y="11"/>
                    </a:lnTo>
                    <a:lnTo>
                      <a:pt x="274" y="0"/>
                    </a:lnTo>
                    <a:lnTo>
                      <a:pt x="362" y="72"/>
                    </a:lnTo>
                    <a:lnTo>
                      <a:pt x="384" y="125"/>
                    </a:lnTo>
                    <a:lnTo>
                      <a:pt x="402" y="98"/>
                    </a:lnTo>
                    <a:lnTo>
                      <a:pt x="472" y="145"/>
                    </a:lnTo>
                    <a:lnTo>
                      <a:pt x="513" y="145"/>
                    </a:lnTo>
                    <a:lnTo>
                      <a:pt x="546" y="185"/>
                    </a:lnTo>
                    <a:lnTo>
                      <a:pt x="603" y="212"/>
                    </a:lnTo>
                    <a:lnTo>
                      <a:pt x="603" y="271"/>
                    </a:lnTo>
                    <a:lnTo>
                      <a:pt x="714" y="271"/>
                    </a:lnTo>
                    <a:lnTo>
                      <a:pt x="740" y="334"/>
                    </a:lnTo>
                    <a:lnTo>
                      <a:pt x="803" y="334"/>
                    </a:lnTo>
                    <a:lnTo>
                      <a:pt x="847" y="406"/>
                    </a:lnTo>
                    <a:lnTo>
                      <a:pt x="822" y="419"/>
                    </a:lnTo>
                    <a:lnTo>
                      <a:pt x="803" y="392"/>
                    </a:lnTo>
                    <a:lnTo>
                      <a:pt x="796" y="381"/>
                    </a:lnTo>
                    <a:lnTo>
                      <a:pt x="740" y="392"/>
                    </a:lnTo>
                    <a:lnTo>
                      <a:pt x="723" y="406"/>
                    </a:lnTo>
                    <a:lnTo>
                      <a:pt x="673" y="419"/>
                    </a:lnTo>
                    <a:lnTo>
                      <a:pt x="594" y="419"/>
                    </a:lnTo>
                    <a:lnTo>
                      <a:pt x="546" y="419"/>
                    </a:lnTo>
                    <a:lnTo>
                      <a:pt x="546" y="381"/>
                    </a:lnTo>
                    <a:lnTo>
                      <a:pt x="472" y="284"/>
                    </a:lnTo>
                    <a:lnTo>
                      <a:pt x="472" y="221"/>
                    </a:lnTo>
                    <a:lnTo>
                      <a:pt x="384" y="221"/>
                    </a:lnTo>
                    <a:lnTo>
                      <a:pt x="353" y="185"/>
                    </a:lnTo>
                    <a:lnTo>
                      <a:pt x="326" y="221"/>
                    </a:lnTo>
                    <a:lnTo>
                      <a:pt x="299" y="171"/>
                    </a:lnTo>
                    <a:lnTo>
                      <a:pt x="274" y="171"/>
                    </a:lnTo>
                    <a:lnTo>
                      <a:pt x="274" y="113"/>
                    </a:lnTo>
                    <a:lnTo>
                      <a:pt x="252" y="85"/>
                    </a:lnTo>
                    <a:lnTo>
                      <a:pt x="174" y="98"/>
                    </a:lnTo>
                    <a:lnTo>
                      <a:pt x="125" y="171"/>
                    </a:lnTo>
                    <a:lnTo>
                      <a:pt x="63" y="185"/>
                    </a:lnTo>
                    <a:lnTo>
                      <a:pt x="0" y="212"/>
                    </a:lnTo>
                  </a:path>
                </a:pathLst>
              </a:custGeom>
              <a:gradFill rotWithShape="0">
                <a:gsLst>
                  <a:gs pos="0">
                    <a:srgbClr val="6D8AA7"/>
                  </a:gs>
                  <a:gs pos="50000">
                    <a:srgbClr val="003366"/>
                  </a:gs>
                  <a:gs pos="100000">
                    <a:srgbClr val="6D8AA7"/>
                  </a:gs>
                </a:gsLst>
                <a:lin ang="2700000" scaled="1"/>
              </a:gradFill>
              <a:ln w="9525">
                <a:solidFill>
                  <a:srgbClr val="3F8DE2"/>
                </a:solidFill>
                <a:round/>
                <a:headEnd/>
                <a:tailEnd/>
              </a:ln>
              <a:effectLst>
                <a:outerShdw blurRad="63500" dist="53882" dir="2700000" algn="ctr" rotWithShape="0">
                  <a:srgbClr val="000000">
                    <a:alpha val="74997"/>
                  </a:srgbClr>
                </a:outerShdw>
              </a:effectLst>
            </p:spPr>
            <p:txBody>
              <a:bodyPr wrap="none" anchor="ctr"/>
              <a:lstStyle/>
              <a:p>
                <a:endParaRPr lang="en-US" b="0" dirty="0">
                  <a:latin typeface="Century Gothic" panose="020B0502020202020204" pitchFamily="34" charset="0"/>
                </a:endParaRPr>
              </a:p>
            </p:txBody>
          </p:sp>
          <p:sp>
            <p:nvSpPr>
              <p:cNvPr id="53" name="Freeform 41"/>
              <p:cNvSpPr>
                <a:spLocks noChangeArrowheads="1"/>
              </p:cNvSpPr>
              <p:nvPr/>
            </p:nvSpPr>
            <p:spPr bwMode="auto">
              <a:xfrm>
                <a:off x="384" y="2880"/>
                <a:ext cx="48" cy="48"/>
              </a:xfrm>
              <a:custGeom>
                <a:avLst/>
                <a:gdLst>
                  <a:gd name="T0" fmla="*/ 0 w 556"/>
                  <a:gd name="T1" fmla="*/ 1 h 354"/>
                  <a:gd name="T2" fmla="*/ 0 w 556"/>
                  <a:gd name="T3" fmla="*/ 1 h 354"/>
                  <a:gd name="T4" fmla="*/ 0 w 556"/>
                  <a:gd name="T5" fmla="*/ 1 h 354"/>
                  <a:gd name="T6" fmla="*/ 0 w 556"/>
                  <a:gd name="T7" fmla="*/ 1 h 354"/>
                  <a:gd name="T8" fmla="*/ 0 w 556"/>
                  <a:gd name="T9" fmla="*/ 1 h 354"/>
                  <a:gd name="T10" fmla="*/ 0 w 556"/>
                  <a:gd name="T11" fmla="*/ 1 h 354"/>
                  <a:gd name="T12" fmla="*/ 0 w 556"/>
                  <a:gd name="T13" fmla="*/ 1 h 354"/>
                  <a:gd name="T14" fmla="*/ 0 w 556"/>
                  <a:gd name="T15" fmla="*/ 1 h 354"/>
                  <a:gd name="T16" fmla="*/ 0 w 556"/>
                  <a:gd name="T17" fmla="*/ 1 h 354"/>
                  <a:gd name="T18" fmla="*/ 0 w 556"/>
                  <a:gd name="T19" fmla="*/ 1 h 354"/>
                  <a:gd name="T20" fmla="*/ 0 w 556"/>
                  <a:gd name="T21" fmla="*/ 1 h 354"/>
                  <a:gd name="T22" fmla="*/ 0 w 556"/>
                  <a:gd name="T23" fmla="*/ 1 h 354"/>
                  <a:gd name="T24" fmla="*/ 0 w 556"/>
                  <a:gd name="T25" fmla="*/ 0 h 354"/>
                  <a:gd name="T26" fmla="*/ 0 w 556"/>
                  <a:gd name="T27" fmla="*/ 0 h 354"/>
                  <a:gd name="T28" fmla="*/ 0 w 556"/>
                  <a:gd name="T29" fmla="*/ 0 h 354"/>
                  <a:gd name="T30" fmla="*/ 0 w 556"/>
                  <a:gd name="T31" fmla="*/ 0 h 354"/>
                  <a:gd name="T32" fmla="*/ 0 w 556"/>
                  <a:gd name="T33" fmla="*/ 0 h 354"/>
                  <a:gd name="T34" fmla="*/ 0 w 556"/>
                  <a:gd name="T35" fmla="*/ 0 h 354"/>
                  <a:gd name="T36" fmla="*/ 0 w 556"/>
                  <a:gd name="T37" fmla="*/ 0 h 354"/>
                  <a:gd name="T38" fmla="*/ 0 w 556"/>
                  <a:gd name="T39" fmla="*/ 0 h 354"/>
                  <a:gd name="T40" fmla="*/ 0 w 556"/>
                  <a:gd name="T41" fmla="*/ 0 h 354"/>
                  <a:gd name="T42" fmla="*/ 0 w 556"/>
                  <a:gd name="T43" fmla="*/ 0 h 354"/>
                  <a:gd name="T44" fmla="*/ 0 w 556"/>
                  <a:gd name="T45" fmla="*/ 0 h 354"/>
                  <a:gd name="T46" fmla="*/ 0 w 556"/>
                  <a:gd name="T47" fmla="*/ 0 h 354"/>
                  <a:gd name="T48" fmla="*/ 0 w 556"/>
                  <a:gd name="T49" fmla="*/ 0 h 354"/>
                  <a:gd name="T50" fmla="*/ 0 w 556"/>
                  <a:gd name="T51" fmla="*/ 1 h 354"/>
                  <a:gd name="T52" fmla="*/ 0 w 556"/>
                  <a:gd name="T53" fmla="*/ 1 h 354"/>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556"/>
                  <a:gd name="T82" fmla="*/ 0 h 354"/>
                  <a:gd name="T83" fmla="*/ 556 w 556"/>
                  <a:gd name="T84" fmla="*/ 354 h 354"/>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556" h="354">
                    <a:moveTo>
                      <a:pt x="0" y="267"/>
                    </a:moveTo>
                    <a:lnTo>
                      <a:pt x="50" y="281"/>
                    </a:lnTo>
                    <a:lnTo>
                      <a:pt x="172" y="267"/>
                    </a:lnTo>
                    <a:lnTo>
                      <a:pt x="225" y="340"/>
                    </a:lnTo>
                    <a:lnTo>
                      <a:pt x="295" y="353"/>
                    </a:lnTo>
                    <a:lnTo>
                      <a:pt x="330" y="267"/>
                    </a:lnTo>
                    <a:lnTo>
                      <a:pt x="313" y="245"/>
                    </a:lnTo>
                    <a:lnTo>
                      <a:pt x="348" y="207"/>
                    </a:lnTo>
                    <a:lnTo>
                      <a:pt x="416" y="267"/>
                    </a:lnTo>
                    <a:lnTo>
                      <a:pt x="470" y="267"/>
                    </a:lnTo>
                    <a:lnTo>
                      <a:pt x="470" y="233"/>
                    </a:lnTo>
                    <a:lnTo>
                      <a:pt x="506" y="233"/>
                    </a:lnTo>
                    <a:lnTo>
                      <a:pt x="555" y="170"/>
                    </a:lnTo>
                    <a:lnTo>
                      <a:pt x="522" y="158"/>
                    </a:lnTo>
                    <a:lnTo>
                      <a:pt x="522" y="98"/>
                    </a:lnTo>
                    <a:lnTo>
                      <a:pt x="522" y="46"/>
                    </a:lnTo>
                    <a:lnTo>
                      <a:pt x="444" y="32"/>
                    </a:lnTo>
                    <a:lnTo>
                      <a:pt x="382" y="46"/>
                    </a:lnTo>
                    <a:lnTo>
                      <a:pt x="330" y="46"/>
                    </a:lnTo>
                    <a:lnTo>
                      <a:pt x="251" y="32"/>
                    </a:lnTo>
                    <a:lnTo>
                      <a:pt x="190" y="0"/>
                    </a:lnTo>
                    <a:lnTo>
                      <a:pt x="172" y="32"/>
                    </a:lnTo>
                    <a:lnTo>
                      <a:pt x="165" y="107"/>
                    </a:lnTo>
                    <a:lnTo>
                      <a:pt x="103" y="107"/>
                    </a:lnTo>
                    <a:lnTo>
                      <a:pt x="85" y="170"/>
                    </a:lnTo>
                    <a:lnTo>
                      <a:pt x="50" y="193"/>
                    </a:lnTo>
                    <a:lnTo>
                      <a:pt x="0" y="267"/>
                    </a:lnTo>
                  </a:path>
                </a:pathLst>
              </a:custGeom>
              <a:gradFill rotWithShape="0">
                <a:gsLst>
                  <a:gs pos="0">
                    <a:srgbClr val="6D8AA7"/>
                  </a:gs>
                  <a:gs pos="50000">
                    <a:srgbClr val="003366"/>
                  </a:gs>
                  <a:gs pos="100000">
                    <a:srgbClr val="6D8AA7"/>
                  </a:gs>
                </a:gsLst>
                <a:lin ang="2700000" scaled="1"/>
              </a:gradFill>
              <a:ln w="9525">
                <a:solidFill>
                  <a:srgbClr val="3F8DE2"/>
                </a:solidFill>
                <a:round/>
                <a:headEnd/>
                <a:tailEnd/>
              </a:ln>
              <a:effectLst>
                <a:outerShdw blurRad="63500" dist="53882" dir="2700000" algn="ctr" rotWithShape="0">
                  <a:srgbClr val="000000">
                    <a:alpha val="74997"/>
                  </a:srgbClr>
                </a:outerShdw>
              </a:effectLst>
            </p:spPr>
            <p:txBody>
              <a:bodyPr wrap="none" anchor="ctr"/>
              <a:lstStyle/>
              <a:p>
                <a:endParaRPr lang="en-US" b="0" dirty="0">
                  <a:latin typeface="Century Gothic" panose="020B0502020202020204" pitchFamily="34" charset="0"/>
                </a:endParaRPr>
              </a:p>
            </p:txBody>
          </p:sp>
        </p:grpSp>
      </p:grpSp>
    </p:spTree>
    <p:extLst>
      <p:ext uri="{BB962C8B-B14F-4D97-AF65-F5344CB8AC3E}">
        <p14:creationId xmlns:p14="http://schemas.microsoft.com/office/powerpoint/2010/main" val="3881663167"/>
      </p:ext>
    </p:extLst>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2"/>
          <p:cNvSpPr>
            <a:spLocks noChangeArrowheads="1"/>
          </p:cNvSpPr>
          <p:nvPr/>
        </p:nvSpPr>
        <p:spPr bwMode="auto">
          <a:xfrm>
            <a:off x="2609912" y="592138"/>
            <a:ext cx="3894015" cy="1384995"/>
          </a:xfrm>
          <a:prstGeom prst="rect">
            <a:avLst/>
          </a:prstGeom>
          <a:noFill/>
          <a:ln>
            <a:noFill/>
          </a:ln>
          <a:effectLst>
            <a:outerShdw blurRad="63500" dist="38099" dir="2700000" algn="ctr" rotWithShape="0">
              <a:srgbClr val="000000">
                <a:alpha val="74997"/>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b="1">
                <a:solidFill>
                  <a:schemeClr val="tx1"/>
                </a:solidFill>
                <a:latin typeface="Arial" charset="0"/>
                <a:ea typeface="ＭＳ Ｐゴシック" charset="-128"/>
              </a:defRPr>
            </a:lvl1pPr>
            <a:lvl2pPr marL="742950" indent="-285750">
              <a:defRPr sz="2800" b="1">
                <a:solidFill>
                  <a:schemeClr val="tx1"/>
                </a:solidFill>
                <a:latin typeface="Arial" charset="0"/>
                <a:ea typeface="ＭＳ Ｐゴシック" charset="-128"/>
              </a:defRPr>
            </a:lvl2pPr>
            <a:lvl3pPr marL="1143000" indent="-228600">
              <a:defRPr sz="2800" b="1">
                <a:solidFill>
                  <a:schemeClr val="tx1"/>
                </a:solidFill>
                <a:latin typeface="Arial" charset="0"/>
                <a:ea typeface="ＭＳ Ｐゴシック" charset="-128"/>
              </a:defRPr>
            </a:lvl3pPr>
            <a:lvl4pPr marL="1600200" indent="-228600">
              <a:defRPr sz="2800" b="1">
                <a:solidFill>
                  <a:schemeClr val="tx1"/>
                </a:solidFill>
                <a:latin typeface="Arial" charset="0"/>
                <a:ea typeface="ＭＳ Ｐゴシック" charset="-128"/>
              </a:defRPr>
            </a:lvl4pPr>
            <a:lvl5pPr marL="2057400" indent="-228600">
              <a:defRPr sz="2800" b="1">
                <a:solidFill>
                  <a:schemeClr val="tx1"/>
                </a:solidFill>
                <a:latin typeface="Arial" charset="0"/>
                <a:ea typeface="ＭＳ Ｐゴシック" charset="-128"/>
              </a:defRPr>
            </a:lvl5pPr>
            <a:lvl6pPr marL="2514600" indent="-228600" eaLnBrk="0" fontAlgn="base" hangingPunct="0">
              <a:spcBef>
                <a:spcPct val="0"/>
              </a:spcBef>
              <a:spcAft>
                <a:spcPct val="0"/>
              </a:spcAft>
              <a:defRPr sz="2800" b="1">
                <a:solidFill>
                  <a:schemeClr val="tx1"/>
                </a:solidFill>
                <a:latin typeface="Arial" charset="0"/>
                <a:ea typeface="ＭＳ Ｐゴシック" charset="-128"/>
              </a:defRPr>
            </a:lvl6pPr>
            <a:lvl7pPr marL="2971800" indent="-228600" eaLnBrk="0" fontAlgn="base" hangingPunct="0">
              <a:spcBef>
                <a:spcPct val="0"/>
              </a:spcBef>
              <a:spcAft>
                <a:spcPct val="0"/>
              </a:spcAft>
              <a:defRPr sz="2800" b="1">
                <a:solidFill>
                  <a:schemeClr val="tx1"/>
                </a:solidFill>
                <a:latin typeface="Arial" charset="0"/>
                <a:ea typeface="ＭＳ Ｐゴシック" charset="-128"/>
              </a:defRPr>
            </a:lvl7pPr>
            <a:lvl8pPr marL="3429000" indent="-228600" eaLnBrk="0" fontAlgn="base" hangingPunct="0">
              <a:spcBef>
                <a:spcPct val="0"/>
              </a:spcBef>
              <a:spcAft>
                <a:spcPct val="0"/>
              </a:spcAft>
              <a:defRPr sz="2800" b="1">
                <a:solidFill>
                  <a:schemeClr val="tx1"/>
                </a:solidFill>
                <a:latin typeface="Arial" charset="0"/>
                <a:ea typeface="ＭＳ Ｐゴシック" charset="-128"/>
              </a:defRPr>
            </a:lvl8pPr>
            <a:lvl9pPr marL="3886200" indent="-228600" eaLnBrk="0" fontAlgn="base" hangingPunct="0">
              <a:spcBef>
                <a:spcPct val="0"/>
              </a:spcBef>
              <a:spcAft>
                <a:spcPct val="0"/>
              </a:spcAft>
              <a:defRPr sz="2800" b="1">
                <a:solidFill>
                  <a:schemeClr val="tx1"/>
                </a:solidFill>
                <a:latin typeface="Arial" charset="0"/>
                <a:ea typeface="ＭＳ Ｐゴシック" charset="-128"/>
              </a:defRPr>
            </a:lvl9pPr>
          </a:lstStyle>
          <a:p>
            <a:pPr algn="ctr">
              <a:defRPr/>
            </a:pPr>
            <a:r>
              <a:rPr lang="en-US" altLang="x-none" b="0" i="1" dirty="0">
                <a:solidFill>
                  <a:schemeClr val="bg1"/>
                </a:solidFill>
                <a:latin typeface="Times" charset="0"/>
                <a:cs typeface="ＭＳ Ｐゴシック" charset="0"/>
              </a:rPr>
              <a:t>This is a presentation of </a:t>
            </a:r>
          </a:p>
          <a:p>
            <a:pPr algn="ctr">
              <a:defRPr/>
            </a:pPr>
            <a:r>
              <a:rPr lang="en-US" altLang="x-none" dirty="0" err="1">
                <a:solidFill>
                  <a:schemeClr val="bg1"/>
                </a:solidFill>
                <a:latin typeface="Gotham Black" pitchFamily="2" charset="0"/>
              </a:rPr>
              <a:t>Transform</a:t>
            </a:r>
            <a:r>
              <a:rPr lang="en-US" altLang="x-none" b="0" dirty="0" err="1">
                <a:solidFill>
                  <a:schemeClr val="bg1"/>
                </a:solidFill>
                <a:latin typeface="Gotham Light" pitchFamily="2" charset="0"/>
              </a:rPr>
              <a:t>Our</a:t>
            </a:r>
            <a:r>
              <a:rPr lang="en-US" altLang="x-none" dirty="0" err="1">
                <a:solidFill>
                  <a:schemeClr val="bg1"/>
                </a:solidFill>
                <a:latin typeface="Gotham Black" pitchFamily="2" charset="0"/>
              </a:rPr>
              <a:t>World</a:t>
            </a:r>
            <a:endParaRPr lang="en-US" altLang="x-none" dirty="0">
              <a:solidFill>
                <a:schemeClr val="bg1"/>
              </a:solidFill>
              <a:latin typeface="Gotham Black" pitchFamily="2" charset="0"/>
            </a:endParaRPr>
          </a:p>
          <a:p>
            <a:pPr algn="ctr">
              <a:defRPr/>
            </a:pPr>
            <a:r>
              <a:rPr lang="en-US" altLang="x-none" b="0" i="1" dirty="0">
                <a:solidFill>
                  <a:schemeClr val="bg1"/>
                </a:solidFill>
                <a:latin typeface="Times" charset="0"/>
                <a:cs typeface="ＭＳ Ｐゴシック" charset="0"/>
              </a:rPr>
              <a:t>©Ed </a:t>
            </a:r>
            <a:r>
              <a:rPr lang="en-US" altLang="x-none" b="0" i="1" dirty="0" err="1">
                <a:solidFill>
                  <a:schemeClr val="bg1"/>
                </a:solidFill>
                <a:latin typeface="Times" charset="0"/>
                <a:cs typeface="ＭＳ Ｐゴシック" charset="0"/>
              </a:rPr>
              <a:t>Silvoso</a:t>
            </a:r>
            <a:endParaRPr lang="en-US" altLang="x-none" b="0" i="1" dirty="0">
              <a:solidFill>
                <a:schemeClr val="bg1"/>
              </a:solidFill>
              <a:latin typeface="Times" charset="0"/>
              <a:cs typeface="ＭＳ Ｐゴシック" charset="0"/>
            </a:endParaRPr>
          </a:p>
        </p:txBody>
      </p:sp>
      <p:sp>
        <p:nvSpPr>
          <p:cNvPr id="3" name="Rectangle 13"/>
          <p:cNvSpPr>
            <a:spLocks noChangeArrowheads="1"/>
          </p:cNvSpPr>
          <p:nvPr/>
        </p:nvSpPr>
        <p:spPr bwMode="auto">
          <a:xfrm>
            <a:off x="1587500" y="195263"/>
            <a:ext cx="5765800" cy="2124075"/>
          </a:xfrm>
          <a:prstGeom prst="rect">
            <a:avLst/>
          </a:prstGeom>
          <a:noFill/>
          <a:ln w="9525">
            <a:solidFill>
              <a:srgbClr val="EF1F1D"/>
            </a:solidFill>
            <a:miter lim="800000"/>
            <a:headEnd/>
            <a:tailEnd/>
          </a:ln>
          <a:effectLst>
            <a:outerShdw blurRad="63500" dist="38099" dir="2700000" algn="ctr" rotWithShape="0">
              <a:srgbClr val="000000">
                <a:alpha val="74997"/>
              </a:srgbClr>
            </a:outerShdw>
          </a:effectLst>
          <a:extLst>
            <a:ext uri="{909E8E84-426E-40DD-AFC4-6F175D3DCCD1}">
              <a14:hiddenFill xmlns:a14="http://schemas.microsoft.com/office/drawing/2010/main">
                <a:solidFill>
                  <a:srgbClr val="FFFFFF"/>
                </a:solidFill>
              </a14:hiddenFill>
            </a:ext>
          </a:extLst>
        </p:spPr>
        <p:txBody>
          <a:bodyPr wrap="none" anchor="ctr"/>
          <a:lstStyle>
            <a:lvl1pPr eaLnBrk="0" hangingPunct="0">
              <a:defRPr sz="2800" b="1">
                <a:solidFill>
                  <a:schemeClr val="tx1"/>
                </a:solidFill>
                <a:latin typeface="Arial" charset="0"/>
                <a:ea typeface="ＭＳ Ｐゴシック" charset="-128"/>
              </a:defRPr>
            </a:lvl1pPr>
            <a:lvl2pPr marL="742950" indent="-285750" eaLnBrk="0" hangingPunct="0">
              <a:defRPr sz="2800" b="1">
                <a:solidFill>
                  <a:schemeClr val="tx1"/>
                </a:solidFill>
                <a:latin typeface="Arial" charset="0"/>
                <a:ea typeface="ＭＳ Ｐゴシック" charset="-128"/>
              </a:defRPr>
            </a:lvl2pPr>
            <a:lvl3pPr marL="1143000" indent="-228600" eaLnBrk="0" hangingPunct="0">
              <a:defRPr sz="2800" b="1">
                <a:solidFill>
                  <a:schemeClr val="tx1"/>
                </a:solidFill>
                <a:latin typeface="Arial" charset="0"/>
                <a:ea typeface="ＭＳ Ｐゴシック" charset="-128"/>
              </a:defRPr>
            </a:lvl3pPr>
            <a:lvl4pPr marL="1600200" indent="-228600" eaLnBrk="0" hangingPunct="0">
              <a:defRPr sz="2800" b="1">
                <a:solidFill>
                  <a:schemeClr val="tx1"/>
                </a:solidFill>
                <a:latin typeface="Arial" charset="0"/>
                <a:ea typeface="ＭＳ Ｐゴシック" charset="-128"/>
              </a:defRPr>
            </a:lvl4pPr>
            <a:lvl5pPr marL="2057400" indent="-228600" eaLnBrk="0" hangingPunct="0">
              <a:defRPr sz="2800" b="1">
                <a:solidFill>
                  <a:schemeClr val="tx1"/>
                </a:solidFill>
                <a:latin typeface="Arial" charset="0"/>
                <a:ea typeface="ＭＳ Ｐゴシック" charset="-128"/>
              </a:defRPr>
            </a:lvl5pPr>
            <a:lvl6pPr marL="2514600" indent="-228600" eaLnBrk="0" fontAlgn="base" hangingPunct="0">
              <a:spcBef>
                <a:spcPct val="0"/>
              </a:spcBef>
              <a:spcAft>
                <a:spcPct val="0"/>
              </a:spcAft>
              <a:defRPr sz="2800" b="1">
                <a:solidFill>
                  <a:schemeClr val="tx1"/>
                </a:solidFill>
                <a:latin typeface="Arial" charset="0"/>
                <a:ea typeface="ＭＳ Ｐゴシック" charset="-128"/>
              </a:defRPr>
            </a:lvl6pPr>
            <a:lvl7pPr marL="2971800" indent="-228600" eaLnBrk="0" fontAlgn="base" hangingPunct="0">
              <a:spcBef>
                <a:spcPct val="0"/>
              </a:spcBef>
              <a:spcAft>
                <a:spcPct val="0"/>
              </a:spcAft>
              <a:defRPr sz="2800" b="1">
                <a:solidFill>
                  <a:schemeClr val="tx1"/>
                </a:solidFill>
                <a:latin typeface="Arial" charset="0"/>
                <a:ea typeface="ＭＳ Ｐゴシック" charset="-128"/>
              </a:defRPr>
            </a:lvl7pPr>
            <a:lvl8pPr marL="3429000" indent="-228600" eaLnBrk="0" fontAlgn="base" hangingPunct="0">
              <a:spcBef>
                <a:spcPct val="0"/>
              </a:spcBef>
              <a:spcAft>
                <a:spcPct val="0"/>
              </a:spcAft>
              <a:defRPr sz="2800" b="1">
                <a:solidFill>
                  <a:schemeClr val="tx1"/>
                </a:solidFill>
                <a:latin typeface="Arial" charset="0"/>
                <a:ea typeface="ＭＳ Ｐゴシック" charset="-128"/>
              </a:defRPr>
            </a:lvl8pPr>
            <a:lvl9pPr marL="3886200" indent="-228600" eaLnBrk="0" fontAlgn="base" hangingPunct="0">
              <a:spcBef>
                <a:spcPct val="0"/>
              </a:spcBef>
              <a:spcAft>
                <a:spcPct val="0"/>
              </a:spcAft>
              <a:defRPr sz="2800" b="1">
                <a:solidFill>
                  <a:schemeClr val="tx1"/>
                </a:solidFill>
                <a:latin typeface="Arial" charset="0"/>
                <a:ea typeface="ＭＳ Ｐゴシック" charset="-128"/>
              </a:defRPr>
            </a:lvl9pPr>
          </a:lstStyle>
          <a:p>
            <a:pPr>
              <a:defRPr/>
            </a:pPr>
            <a:endParaRPr lang="x-none" altLang="x-none" sz="2000" b="0">
              <a:solidFill>
                <a:schemeClr val="bg1"/>
              </a:solidFill>
              <a:latin typeface="Times" charset="0"/>
            </a:endParaRPr>
          </a:p>
        </p:txBody>
      </p:sp>
      <p:sp>
        <p:nvSpPr>
          <p:cNvPr id="4" name="Rectangle 14"/>
          <p:cNvSpPr>
            <a:spLocks noChangeArrowheads="1"/>
          </p:cNvSpPr>
          <p:nvPr/>
        </p:nvSpPr>
        <p:spPr bwMode="auto">
          <a:xfrm>
            <a:off x="1689100" y="271463"/>
            <a:ext cx="5765800" cy="2124075"/>
          </a:xfrm>
          <a:prstGeom prst="rect">
            <a:avLst/>
          </a:prstGeom>
          <a:noFill/>
          <a:ln w="9525">
            <a:solidFill>
              <a:srgbClr val="49A3FE"/>
            </a:solidFill>
            <a:miter lim="800000"/>
            <a:headEnd/>
            <a:tailEnd/>
          </a:ln>
          <a:effectLst>
            <a:outerShdw blurRad="63500" dist="38099" dir="2700000" algn="ctr" rotWithShape="0">
              <a:srgbClr val="000000">
                <a:alpha val="74997"/>
              </a:srgbClr>
            </a:outerShdw>
          </a:effectLst>
          <a:extLst>
            <a:ext uri="{909E8E84-426E-40DD-AFC4-6F175D3DCCD1}">
              <a14:hiddenFill xmlns:a14="http://schemas.microsoft.com/office/drawing/2010/main">
                <a:solidFill>
                  <a:srgbClr val="FFFFFF"/>
                </a:solidFill>
              </a14:hiddenFill>
            </a:ext>
          </a:extLst>
        </p:spPr>
        <p:txBody>
          <a:bodyPr wrap="none" anchor="ctr"/>
          <a:lstStyle>
            <a:lvl1pPr eaLnBrk="0" hangingPunct="0">
              <a:defRPr sz="2800" b="1">
                <a:solidFill>
                  <a:schemeClr val="tx1"/>
                </a:solidFill>
                <a:latin typeface="Arial" charset="0"/>
                <a:ea typeface="ＭＳ Ｐゴシック" charset="-128"/>
              </a:defRPr>
            </a:lvl1pPr>
            <a:lvl2pPr marL="742950" indent="-285750" eaLnBrk="0" hangingPunct="0">
              <a:defRPr sz="2800" b="1">
                <a:solidFill>
                  <a:schemeClr val="tx1"/>
                </a:solidFill>
                <a:latin typeface="Arial" charset="0"/>
                <a:ea typeface="ＭＳ Ｐゴシック" charset="-128"/>
              </a:defRPr>
            </a:lvl2pPr>
            <a:lvl3pPr marL="1143000" indent="-228600" eaLnBrk="0" hangingPunct="0">
              <a:defRPr sz="2800" b="1">
                <a:solidFill>
                  <a:schemeClr val="tx1"/>
                </a:solidFill>
                <a:latin typeface="Arial" charset="0"/>
                <a:ea typeface="ＭＳ Ｐゴシック" charset="-128"/>
              </a:defRPr>
            </a:lvl3pPr>
            <a:lvl4pPr marL="1600200" indent="-228600" eaLnBrk="0" hangingPunct="0">
              <a:defRPr sz="2800" b="1">
                <a:solidFill>
                  <a:schemeClr val="tx1"/>
                </a:solidFill>
                <a:latin typeface="Arial" charset="0"/>
                <a:ea typeface="ＭＳ Ｐゴシック" charset="-128"/>
              </a:defRPr>
            </a:lvl4pPr>
            <a:lvl5pPr marL="2057400" indent="-228600" eaLnBrk="0" hangingPunct="0">
              <a:defRPr sz="2800" b="1">
                <a:solidFill>
                  <a:schemeClr val="tx1"/>
                </a:solidFill>
                <a:latin typeface="Arial" charset="0"/>
                <a:ea typeface="ＭＳ Ｐゴシック" charset="-128"/>
              </a:defRPr>
            </a:lvl5pPr>
            <a:lvl6pPr marL="2514600" indent="-228600" eaLnBrk="0" fontAlgn="base" hangingPunct="0">
              <a:spcBef>
                <a:spcPct val="0"/>
              </a:spcBef>
              <a:spcAft>
                <a:spcPct val="0"/>
              </a:spcAft>
              <a:defRPr sz="2800" b="1">
                <a:solidFill>
                  <a:schemeClr val="tx1"/>
                </a:solidFill>
                <a:latin typeface="Arial" charset="0"/>
                <a:ea typeface="ＭＳ Ｐゴシック" charset="-128"/>
              </a:defRPr>
            </a:lvl6pPr>
            <a:lvl7pPr marL="2971800" indent="-228600" eaLnBrk="0" fontAlgn="base" hangingPunct="0">
              <a:spcBef>
                <a:spcPct val="0"/>
              </a:spcBef>
              <a:spcAft>
                <a:spcPct val="0"/>
              </a:spcAft>
              <a:defRPr sz="2800" b="1">
                <a:solidFill>
                  <a:schemeClr val="tx1"/>
                </a:solidFill>
                <a:latin typeface="Arial" charset="0"/>
                <a:ea typeface="ＭＳ Ｐゴシック" charset="-128"/>
              </a:defRPr>
            </a:lvl7pPr>
            <a:lvl8pPr marL="3429000" indent="-228600" eaLnBrk="0" fontAlgn="base" hangingPunct="0">
              <a:spcBef>
                <a:spcPct val="0"/>
              </a:spcBef>
              <a:spcAft>
                <a:spcPct val="0"/>
              </a:spcAft>
              <a:defRPr sz="2800" b="1">
                <a:solidFill>
                  <a:schemeClr val="tx1"/>
                </a:solidFill>
                <a:latin typeface="Arial" charset="0"/>
                <a:ea typeface="ＭＳ Ｐゴシック" charset="-128"/>
              </a:defRPr>
            </a:lvl8pPr>
            <a:lvl9pPr marL="3886200" indent="-228600" eaLnBrk="0" fontAlgn="base" hangingPunct="0">
              <a:spcBef>
                <a:spcPct val="0"/>
              </a:spcBef>
              <a:spcAft>
                <a:spcPct val="0"/>
              </a:spcAft>
              <a:defRPr sz="2800" b="1">
                <a:solidFill>
                  <a:schemeClr val="tx1"/>
                </a:solidFill>
                <a:latin typeface="Arial" charset="0"/>
                <a:ea typeface="ＭＳ Ｐゴシック" charset="-128"/>
              </a:defRPr>
            </a:lvl9pPr>
          </a:lstStyle>
          <a:p>
            <a:pPr>
              <a:defRPr/>
            </a:pPr>
            <a:endParaRPr lang="x-none" altLang="x-none" sz="2000" b="0">
              <a:solidFill>
                <a:schemeClr val="bg1"/>
              </a:solidFill>
              <a:latin typeface="Times" charset="0"/>
            </a:endParaRPr>
          </a:p>
        </p:txBody>
      </p:sp>
      <p:sp>
        <p:nvSpPr>
          <p:cNvPr id="5" name="Rectangle 15"/>
          <p:cNvSpPr>
            <a:spLocks noChangeArrowheads="1"/>
          </p:cNvSpPr>
          <p:nvPr/>
        </p:nvSpPr>
        <p:spPr bwMode="auto">
          <a:xfrm>
            <a:off x="609544" y="2471738"/>
            <a:ext cx="7894749" cy="2246769"/>
          </a:xfrm>
          <a:prstGeom prst="rect">
            <a:avLst/>
          </a:prstGeom>
          <a:noFill/>
          <a:ln>
            <a:noFill/>
          </a:ln>
          <a:effectLst>
            <a:outerShdw blurRad="63500" dist="38099" dir="2700000" algn="ctr" rotWithShape="0">
              <a:srgbClr val="000000">
                <a:alpha val="74997"/>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defRPr/>
            </a:pPr>
            <a:r>
              <a:rPr lang="en-US" sz="2000" b="0" i="1" dirty="0">
                <a:solidFill>
                  <a:schemeClr val="bg1"/>
                </a:solidFill>
                <a:latin typeface="Times"/>
                <a:ea typeface="ＭＳ Ｐゴシック" charset="0"/>
                <a:cs typeface="Times"/>
              </a:rPr>
              <a:t>It may not be altered or reproduced in any way without the expressed written consent of the author. </a:t>
            </a:r>
          </a:p>
          <a:p>
            <a:pPr algn="ctr">
              <a:defRPr/>
            </a:pPr>
            <a:r>
              <a:rPr lang="en-US" sz="2000" b="0" i="1" dirty="0">
                <a:solidFill>
                  <a:schemeClr val="bg1"/>
                </a:solidFill>
                <a:latin typeface="Times"/>
                <a:ea typeface="ＭＳ Ｐゴシック" charset="0"/>
                <a:cs typeface="Times"/>
              </a:rPr>
              <a:t>If you wish to use this presentation,</a:t>
            </a:r>
          </a:p>
          <a:p>
            <a:pPr algn="ctr">
              <a:defRPr/>
            </a:pPr>
            <a:r>
              <a:rPr lang="en-US" sz="2000" b="0" i="1" dirty="0">
                <a:solidFill>
                  <a:schemeClr val="bg1"/>
                </a:solidFill>
                <a:latin typeface="Times"/>
                <a:ea typeface="ＭＳ Ｐゴシック" charset="0"/>
                <a:cs typeface="Times"/>
              </a:rPr>
              <a:t>please contact </a:t>
            </a:r>
            <a:r>
              <a:rPr lang="en-US" altLang="x-none" sz="2000" dirty="0" err="1">
                <a:solidFill>
                  <a:schemeClr val="bg1"/>
                </a:solidFill>
                <a:latin typeface="Gotham Black" pitchFamily="2" charset="0"/>
              </a:rPr>
              <a:t>Transform</a:t>
            </a:r>
            <a:r>
              <a:rPr lang="en-US" altLang="x-none" sz="2000" b="0" dirty="0" err="1">
                <a:solidFill>
                  <a:schemeClr val="bg1"/>
                </a:solidFill>
                <a:latin typeface="Gotham Light" pitchFamily="2" charset="0"/>
              </a:rPr>
              <a:t>Our</a:t>
            </a:r>
            <a:r>
              <a:rPr lang="en-US" altLang="x-none" sz="2000" dirty="0" err="1">
                <a:solidFill>
                  <a:schemeClr val="bg1"/>
                </a:solidFill>
                <a:latin typeface="Gotham Black" pitchFamily="2" charset="0"/>
              </a:rPr>
              <a:t>World</a:t>
            </a:r>
            <a:r>
              <a:rPr lang="en-US" sz="2000" b="0" i="1" dirty="0">
                <a:solidFill>
                  <a:schemeClr val="bg1"/>
                </a:solidFill>
                <a:latin typeface="Times"/>
                <a:ea typeface="ＭＳ Ｐゴシック" charset="0"/>
                <a:cs typeface="Times"/>
              </a:rPr>
              <a:t> in the U.S. at:</a:t>
            </a:r>
          </a:p>
          <a:p>
            <a:pPr algn="ctr">
              <a:defRPr/>
            </a:pPr>
            <a:r>
              <a:rPr lang="en-US" sz="2000" b="0" dirty="0">
                <a:solidFill>
                  <a:schemeClr val="bg1"/>
                </a:solidFill>
                <a:latin typeface="Times"/>
                <a:ea typeface="ＭＳ Ｐゴシック" charset="0"/>
                <a:cs typeface="Times"/>
              </a:rPr>
              <a:t>408-927-9052</a:t>
            </a:r>
          </a:p>
          <a:p>
            <a:pPr algn="ctr">
              <a:defRPr/>
            </a:pPr>
            <a:r>
              <a:rPr lang="en-US" sz="2000" b="0" dirty="0">
                <a:solidFill>
                  <a:schemeClr val="bg1"/>
                </a:solidFill>
                <a:latin typeface="Times"/>
                <a:ea typeface="ＭＳ Ｐゴシック" charset="0"/>
                <a:cs typeface="Times"/>
              </a:rPr>
              <a:t> </a:t>
            </a:r>
            <a:r>
              <a:rPr lang="en-US" sz="2000" b="0" dirty="0" err="1">
                <a:solidFill>
                  <a:schemeClr val="bg1"/>
                </a:solidFill>
                <a:latin typeface="Times"/>
                <a:ea typeface="ＭＳ Ｐゴシック" charset="0"/>
                <a:cs typeface="Times"/>
              </a:rPr>
              <a:t>edsilvoso@transformourworld.org</a:t>
            </a:r>
            <a:endParaRPr lang="en-US" sz="2000" b="0" dirty="0">
              <a:solidFill>
                <a:schemeClr val="bg1"/>
              </a:solidFill>
              <a:latin typeface="Times"/>
              <a:ea typeface="ＭＳ Ｐゴシック" charset="0"/>
              <a:cs typeface="Times"/>
            </a:endParaRPr>
          </a:p>
          <a:p>
            <a:pPr algn="ctr">
              <a:defRPr/>
            </a:pPr>
            <a:r>
              <a:rPr lang="en-US" sz="2000" b="0" dirty="0" err="1">
                <a:solidFill>
                  <a:schemeClr val="bg1"/>
                </a:solidFill>
                <a:latin typeface="Times"/>
                <a:ea typeface="ＭＳ Ｐゴシック" charset="0"/>
                <a:cs typeface="Times"/>
              </a:rPr>
              <a:t>www.transformourworld.org</a:t>
            </a:r>
            <a:endParaRPr lang="en-US" sz="2000" b="0" dirty="0">
              <a:solidFill>
                <a:schemeClr val="bg1"/>
              </a:solidFill>
              <a:latin typeface="Times"/>
              <a:ea typeface="ＭＳ Ｐゴシック" charset="0"/>
              <a:cs typeface="Times"/>
            </a:endParaRPr>
          </a:p>
        </p:txBody>
      </p:sp>
    </p:spTree>
    <p:extLst>
      <p:ext uri="{BB962C8B-B14F-4D97-AF65-F5344CB8AC3E}">
        <p14:creationId xmlns:p14="http://schemas.microsoft.com/office/powerpoint/2010/main" val="820845792"/>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14FF5E7-30AF-7848-AE7A-97DA39206B9C}"/>
              </a:ext>
            </a:extLst>
          </p:cNvPr>
          <p:cNvSpPr txBox="1"/>
          <p:nvPr/>
        </p:nvSpPr>
        <p:spPr>
          <a:xfrm>
            <a:off x="476823" y="2128161"/>
            <a:ext cx="8190353" cy="2123658"/>
          </a:xfrm>
          <a:prstGeom prst="rect">
            <a:avLst/>
          </a:prstGeom>
          <a:noFill/>
        </p:spPr>
        <p:txBody>
          <a:bodyPr wrap="square" rtlCol="0">
            <a:spAutoFit/>
          </a:bodyPr>
          <a:lstStyle/>
          <a:p>
            <a:pPr>
              <a:spcAft>
                <a:spcPts val="0"/>
              </a:spcAft>
            </a:pPr>
            <a:r>
              <a:rPr lang="en-US" dirty="0">
                <a:solidFill>
                  <a:schemeClr val="bg1"/>
                </a:solidFill>
                <a:latin typeface="Century Gothic" panose="020B0502020202020204" pitchFamily="34" charset="0"/>
              </a:rPr>
              <a:t>Two Distinctive but Complementary Moves</a:t>
            </a:r>
            <a:r>
              <a:rPr lang="en-US" b="0" dirty="0">
                <a:solidFill>
                  <a:schemeClr val="bg1"/>
                </a:solidFill>
                <a:latin typeface="Century Gothic" panose="020B0502020202020204" pitchFamily="34" charset="0"/>
              </a:rPr>
              <a:t> </a:t>
            </a:r>
          </a:p>
          <a:p>
            <a:pPr algn="r">
              <a:spcAft>
                <a:spcPts val="1200"/>
              </a:spcAft>
            </a:pPr>
            <a:r>
              <a:rPr lang="en-US" b="0" dirty="0">
                <a:solidFill>
                  <a:schemeClr val="bg1"/>
                </a:solidFill>
                <a:latin typeface="Century Gothic" panose="020B0502020202020204" pitchFamily="34" charset="0"/>
              </a:rPr>
              <a:t>connected by the proposition </a:t>
            </a:r>
            <a:r>
              <a:rPr lang="en-US" dirty="0">
                <a:solidFill>
                  <a:srgbClr val="00B0F0"/>
                </a:solidFill>
                <a:latin typeface="Century Gothic" panose="020B0502020202020204" pitchFamily="34" charset="0"/>
              </a:rPr>
              <a:t>"and"</a:t>
            </a:r>
          </a:p>
          <a:p>
            <a:pPr marL="457200" indent="-457200">
              <a:spcAft>
                <a:spcPts val="1200"/>
              </a:spcAft>
              <a:buFont typeface="Arial" panose="020B0604020202020204" pitchFamily="34" charset="0"/>
              <a:buChar char="•"/>
            </a:pPr>
            <a:r>
              <a:rPr lang="en-US" b="0" dirty="0">
                <a:solidFill>
                  <a:schemeClr val="bg1"/>
                </a:solidFill>
                <a:latin typeface="Century Gothic" panose="020B0502020202020204" pitchFamily="34" charset="0"/>
              </a:rPr>
              <a:t>INTERNAL––"</a:t>
            </a:r>
            <a:r>
              <a:rPr lang="en-US" b="0" u="sng" dirty="0">
                <a:solidFill>
                  <a:schemeClr val="bg1"/>
                </a:solidFill>
                <a:latin typeface="Century Gothic" panose="020B0502020202020204" pitchFamily="34" charset="0"/>
              </a:rPr>
              <a:t>in</a:t>
            </a:r>
            <a:r>
              <a:rPr lang="en-US" b="0" dirty="0">
                <a:solidFill>
                  <a:schemeClr val="bg1"/>
                </a:solidFill>
                <a:latin typeface="Century Gothic" panose="020B0502020202020204" pitchFamily="34" charset="0"/>
              </a:rPr>
              <a:t> the Lord" </a:t>
            </a:r>
            <a:r>
              <a:rPr lang="en-US" b="0" i="1" dirty="0">
                <a:solidFill>
                  <a:srgbClr val="00B0F0"/>
                </a:solidFill>
                <a:latin typeface="Century Gothic" panose="020B0502020202020204" pitchFamily="34" charset="0"/>
              </a:rPr>
              <a:t>(Defensive)</a:t>
            </a:r>
          </a:p>
          <a:p>
            <a:pPr marL="457200" indent="-457200">
              <a:spcAft>
                <a:spcPts val="1200"/>
              </a:spcAft>
              <a:buFont typeface="Arial" panose="020B0604020202020204" pitchFamily="34" charset="0"/>
              <a:buChar char="•"/>
            </a:pPr>
            <a:r>
              <a:rPr lang="en-US" b="0" dirty="0">
                <a:solidFill>
                  <a:schemeClr val="bg1"/>
                </a:solidFill>
                <a:latin typeface="Century Gothic" panose="020B0502020202020204" pitchFamily="34" charset="0"/>
              </a:rPr>
              <a:t>EXTERNAL––"</a:t>
            </a:r>
            <a:r>
              <a:rPr lang="en-US" b="0" u="sng" dirty="0">
                <a:solidFill>
                  <a:schemeClr val="bg1"/>
                </a:solidFill>
                <a:latin typeface="Century Gothic" panose="020B0502020202020204" pitchFamily="34" charset="0"/>
              </a:rPr>
              <a:t>in</a:t>
            </a:r>
            <a:r>
              <a:rPr lang="en-US" b="0" dirty="0">
                <a:solidFill>
                  <a:schemeClr val="bg1"/>
                </a:solidFill>
                <a:latin typeface="Century Gothic" panose="020B0502020202020204" pitchFamily="34" charset="0"/>
              </a:rPr>
              <a:t> His mighty power" </a:t>
            </a:r>
            <a:r>
              <a:rPr lang="en-US" b="0" i="1" dirty="0">
                <a:solidFill>
                  <a:srgbClr val="00B0F0"/>
                </a:solidFill>
                <a:latin typeface="Century Gothic" panose="020B0502020202020204" pitchFamily="34" charset="0"/>
              </a:rPr>
              <a:t>(Offensive</a:t>
            </a:r>
            <a:r>
              <a:rPr lang="en-US" b="0" dirty="0">
                <a:solidFill>
                  <a:srgbClr val="00B0F0"/>
                </a:solidFill>
                <a:latin typeface="Century Gothic" panose="020B0502020202020204" pitchFamily="34" charset="0"/>
              </a:rPr>
              <a:t>)</a:t>
            </a:r>
          </a:p>
        </p:txBody>
      </p:sp>
      <p:sp>
        <p:nvSpPr>
          <p:cNvPr id="5" name="TextBox 4">
            <a:extLst>
              <a:ext uri="{FF2B5EF4-FFF2-40B4-BE49-F238E27FC236}">
                <a16:creationId xmlns:a16="http://schemas.microsoft.com/office/drawing/2014/main" id="{9923B210-E967-8946-8B34-B650CFF675C6}"/>
              </a:ext>
            </a:extLst>
          </p:cNvPr>
          <p:cNvSpPr txBox="1"/>
          <p:nvPr/>
        </p:nvSpPr>
        <p:spPr>
          <a:xfrm>
            <a:off x="476823" y="447347"/>
            <a:ext cx="7434146" cy="1261884"/>
          </a:xfrm>
          <a:prstGeom prst="rect">
            <a:avLst/>
          </a:prstGeom>
          <a:noFill/>
        </p:spPr>
        <p:txBody>
          <a:bodyPr wrap="square" rtlCol="0">
            <a:spAutoFit/>
          </a:bodyPr>
          <a:lstStyle/>
          <a:p>
            <a:r>
              <a:rPr lang="en-US" dirty="0">
                <a:solidFill>
                  <a:srgbClr val="00B0F0"/>
                </a:solidFill>
                <a:latin typeface="Century Gothic" panose="020B0502020202020204" pitchFamily="34" charset="0"/>
              </a:rPr>
              <a:t>BE STRONG</a:t>
            </a:r>
            <a:r>
              <a:rPr lang="en-US" b="0" dirty="0">
                <a:solidFill>
                  <a:schemeClr val="bg1"/>
                </a:solidFill>
                <a:latin typeface="Century Gothic" panose="020B0502020202020204" pitchFamily="34" charset="0"/>
              </a:rPr>
              <a:t> in the Lord </a:t>
            </a:r>
            <a:r>
              <a:rPr lang="en-US" dirty="0">
                <a:solidFill>
                  <a:srgbClr val="00B0F0"/>
                </a:solidFill>
                <a:latin typeface="Century Gothic" panose="020B0502020202020204" pitchFamily="34" charset="0"/>
              </a:rPr>
              <a:t>and</a:t>
            </a:r>
            <a:r>
              <a:rPr lang="en-US" b="0" dirty="0">
                <a:solidFill>
                  <a:schemeClr val="bg1"/>
                </a:solidFill>
                <a:latin typeface="Century Gothic" panose="020B0502020202020204" pitchFamily="34" charset="0"/>
              </a:rPr>
              <a:t> </a:t>
            </a:r>
          </a:p>
          <a:p>
            <a:r>
              <a:rPr lang="en-US" b="0" dirty="0">
                <a:solidFill>
                  <a:schemeClr val="bg1"/>
                </a:solidFill>
                <a:latin typeface="Century Gothic" panose="020B0502020202020204" pitchFamily="34" charset="0"/>
              </a:rPr>
              <a:t>in the </a:t>
            </a:r>
            <a:r>
              <a:rPr lang="en-US" dirty="0">
                <a:solidFill>
                  <a:srgbClr val="00B0F0"/>
                </a:solidFill>
                <a:latin typeface="Century Gothic" panose="020B0502020202020204" pitchFamily="34" charset="0"/>
              </a:rPr>
              <a:t>POWER</a:t>
            </a:r>
            <a:r>
              <a:rPr lang="en-US" b="0" dirty="0">
                <a:solidFill>
                  <a:schemeClr val="bg1"/>
                </a:solidFill>
                <a:latin typeface="Century Gothic" panose="020B0502020202020204" pitchFamily="34" charset="0"/>
              </a:rPr>
              <a:t> of His might</a:t>
            </a:r>
            <a:r>
              <a:rPr lang="en-US" sz="2400" b="0" dirty="0">
                <a:solidFill>
                  <a:schemeClr val="bg1"/>
                </a:solidFill>
                <a:latin typeface="Century Gothic" panose="020B0502020202020204" pitchFamily="34" charset="0"/>
              </a:rPr>
              <a:t>.</a:t>
            </a:r>
            <a:r>
              <a:rPr lang="en-US" b="0" dirty="0">
                <a:solidFill>
                  <a:schemeClr val="bg1"/>
                </a:solidFill>
                <a:latin typeface="Century Gothic" panose="020B0502020202020204" pitchFamily="34" charset="0"/>
              </a:rPr>
              <a:t>  </a:t>
            </a:r>
          </a:p>
          <a:p>
            <a:r>
              <a:rPr lang="en-US" sz="2000" b="0" i="1" dirty="0">
                <a:solidFill>
                  <a:schemeClr val="bg1"/>
                </a:solidFill>
                <a:latin typeface="Century Gothic" panose="020B0502020202020204" pitchFamily="34" charset="0"/>
              </a:rPr>
              <a:t>Ephesians 6:10</a:t>
            </a:r>
            <a:endParaRPr lang="en-US" b="0" i="1" dirty="0">
              <a:solidFill>
                <a:schemeClr val="bg1"/>
              </a:solidFill>
              <a:latin typeface="Century Gothic" panose="020B0502020202020204" pitchFamily="34" charset="0"/>
            </a:endParaRPr>
          </a:p>
        </p:txBody>
      </p:sp>
    </p:spTree>
    <p:extLst>
      <p:ext uri="{BB962C8B-B14F-4D97-AF65-F5344CB8AC3E}">
        <p14:creationId xmlns:p14="http://schemas.microsoft.com/office/powerpoint/2010/main" val="477026375"/>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14FF5E7-30AF-7848-AE7A-97DA39206B9C}"/>
              </a:ext>
            </a:extLst>
          </p:cNvPr>
          <p:cNvSpPr txBox="1"/>
          <p:nvPr/>
        </p:nvSpPr>
        <p:spPr>
          <a:xfrm>
            <a:off x="854927" y="1394868"/>
            <a:ext cx="7434146" cy="2677656"/>
          </a:xfrm>
          <a:prstGeom prst="rect">
            <a:avLst/>
          </a:prstGeom>
          <a:noFill/>
        </p:spPr>
        <p:txBody>
          <a:bodyPr wrap="square" rtlCol="0">
            <a:spAutoFit/>
          </a:bodyPr>
          <a:lstStyle/>
          <a:p>
            <a:r>
              <a:rPr lang="en-US" dirty="0">
                <a:solidFill>
                  <a:schemeClr val="bg1"/>
                </a:solidFill>
                <a:latin typeface="Century Gothic" panose="020B0502020202020204" pitchFamily="34" charset="0"/>
              </a:rPr>
              <a:t>There is parallel</a:t>
            </a:r>
            <a:r>
              <a:rPr lang="en-US" b="0" dirty="0">
                <a:solidFill>
                  <a:schemeClr val="bg1"/>
                </a:solidFill>
                <a:latin typeface="Century Gothic" panose="020B0502020202020204" pitchFamily="34" charset="0"/>
              </a:rPr>
              <a:t> between </a:t>
            </a:r>
            <a:r>
              <a:rPr lang="en-US" dirty="0">
                <a:solidFill>
                  <a:schemeClr val="bg1"/>
                </a:solidFill>
                <a:latin typeface="Century Gothic" panose="020B0502020202020204" pitchFamily="34" charset="0"/>
              </a:rPr>
              <a:t>the </a:t>
            </a:r>
            <a:r>
              <a:rPr lang="en-US" dirty="0" err="1">
                <a:solidFill>
                  <a:schemeClr val="bg1"/>
                </a:solidFill>
                <a:latin typeface="Century Gothic" panose="020B0502020202020204" pitchFamily="34" charset="0"/>
              </a:rPr>
              <a:t>Ekklesia</a:t>
            </a:r>
            <a:r>
              <a:rPr lang="en-US" dirty="0">
                <a:solidFill>
                  <a:schemeClr val="bg1"/>
                </a:solidFill>
                <a:latin typeface="Century Gothic" panose="020B0502020202020204" pitchFamily="34" charset="0"/>
              </a:rPr>
              <a:t> in Ephesus/Asia</a:t>
            </a:r>
            <a:r>
              <a:rPr lang="en-US" b="0" dirty="0">
                <a:solidFill>
                  <a:schemeClr val="bg1"/>
                </a:solidFill>
                <a:latin typeface="Century Gothic" panose="020B0502020202020204" pitchFamily="34" charset="0"/>
              </a:rPr>
              <a:t> and </a:t>
            </a:r>
            <a:r>
              <a:rPr lang="en-US" dirty="0">
                <a:solidFill>
                  <a:schemeClr val="bg1"/>
                </a:solidFill>
                <a:latin typeface="Century Gothic" panose="020B0502020202020204" pitchFamily="34" charset="0"/>
              </a:rPr>
              <a:t>TOHAWAII/the </a:t>
            </a:r>
            <a:r>
              <a:rPr lang="en-US" dirty="0" err="1">
                <a:solidFill>
                  <a:schemeClr val="bg1"/>
                </a:solidFill>
                <a:latin typeface="Century Gothic" panose="020B0502020202020204" pitchFamily="34" charset="0"/>
              </a:rPr>
              <a:t>Ekklesia</a:t>
            </a:r>
            <a:r>
              <a:rPr lang="en-US" dirty="0">
                <a:solidFill>
                  <a:schemeClr val="bg1"/>
                </a:solidFill>
                <a:latin typeface="Century Gothic" panose="020B0502020202020204" pitchFamily="34" charset="0"/>
              </a:rPr>
              <a:t> in Alabama.</a:t>
            </a:r>
            <a:r>
              <a:rPr lang="en-US" b="0" dirty="0">
                <a:solidFill>
                  <a:schemeClr val="bg1"/>
                </a:solidFill>
                <a:latin typeface="Century Gothic" panose="020B0502020202020204" pitchFamily="34" charset="0"/>
              </a:rPr>
              <a:t> </a:t>
            </a:r>
          </a:p>
          <a:p>
            <a:endParaRPr lang="en-US" b="0" dirty="0">
              <a:solidFill>
                <a:schemeClr val="bg1"/>
              </a:solidFill>
              <a:latin typeface="Century Gothic" panose="020B0502020202020204" pitchFamily="34" charset="0"/>
            </a:endParaRPr>
          </a:p>
          <a:p>
            <a:r>
              <a:rPr lang="en-US" b="0" i="1" dirty="0">
                <a:solidFill>
                  <a:schemeClr val="bg1"/>
                </a:solidFill>
                <a:latin typeface="Century Gothic" panose="020B0502020202020204" pitchFamily="34" charset="0"/>
              </a:rPr>
              <a:t>(A shift from the </a:t>
            </a:r>
            <a:r>
              <a:rPr lang="en-US" i="1" dirty="0">
                <a:solidFill>
                  <a:schemeClr val="bg1"/>
                </a:solidFill>
                <a:latin typeface="Century Gothic" panose="020B0502020202020204" pitchFamily="34" charset="0"/>
              </a:rPr>
              <a:t>synagogue</a:t>
            </a:r>
            <a:r>
              <a:rPr lang="en-US" b="0" i="1" dirty="0">
                <a:solidFill>
                  <a:schemeClr val="bg1"/>
                </a:solidFill>
                <a:latin typeface="Century Gothic" panose="020B0502020202020204" pitchFamily="34" charset="0"/>
              </a:rPr>
              <a:t> (Religion) to the </a:t>
            </a:r>
            <a:r>
              <a:rPr lang="en-US" i="1" dirty="0">
                <a:solidFill>
                  <a:schemeClr val="bg1"/>
                </a:solidFill>
                <a:latin typeface="Century Gothic" panose="020B0502020202020204" pitchFamily="34" charset="0"/>
              </a:rPr>
              <a:t>School of Tyrannus</a:t>
            </a:r>
            <a:r>
              <a:rPr lang="en-US" b="0" i="1" dirty="0">
                <a:solidFill>
                  <a:schemeClr val="bg1"/>
                </a:solidFill>
                <a:latin typeface="Century Gothic" panose="020B0502020202020204" pitchFamily="34" charset="0"/>
              </a:rPr>
              <a:t> (Kingdom)</a:t>
            </a:r>
          </a:p>
        </p:txBody>
      </p:sp>
      <p:sp>
        <p:nvSpPr>
          <p:cNvPr id="5" name="TextBox 4">
            <a:extLst>
              <a:ext uri="{FF2B5EF4-FFF2-40B4-BE49-F238E27FC236}">
                <a16:creationId xmlns:a16="http://schemas.microsoft.com/office/drawing/2014/main" id="{4E3B47A9-B392-9E47-9AAC-AB4860D8AE3A}"/>
              </a:ext>
            </a:extLst>
          </p:cNvPr>
          <p:cNvSpPr txBox="1"/>
          <p:nvPr/>
        </p:nvSpPr>
        <p:spPr>
          <a:xfrm>
            <a:off x="788018" y="276362"/>
            <a:ext cx="7434146" cy="646331"/>
          </a:xfrm>
          <a:prstGeom prst="rect">
            <a:avLst/>
          </a:prstGeom>
          <a:noFill/>
        </p:spPr>
        <p:txBody>
          <a:bodyPr wrap="square" rtlCol="0">
            <a:spAutoFit/>
          </a:bodyPr>
          <a:lstStyle/>
          <a:p>
            <a:r>
              <a:rPr lang="en-US" sz="2000" b="0" dirty="0">
                <a:solidFill>
                  <a:schemeClr val="bg1"/>
                </a:solidFill>
                <a:latin typeface="Century Gothic" panose="020B0502020202020204" pitchFamily="34" charset="0"/>
              </a:rPr>
              <a:t>"</a:t>
            </a:r>
            <a:r>
              <a:rPr lang="en-US" sz="2000" dirty="0">
                <a:solidFill>
                  <a:srgbClr val="00B0F0"/>
                </a:solidFill>
                <a:latin typeface="Century Gothic" panose="020B0502020202020204" pitchFamily="34" charset="0"/>
              </a:rPr>
              <a:t>BE STRONG</a:t>
            </a:r>
            <a:r>
              <a:rPr lang="en-US" sz="2000" b="0" dirty="0">
                <a:solidFill>
                  <a:schemeClr val="bg1"/>
                </a:solidFill>
                <a:latin typeface="Century Gothic" panose="020B0502020202020204" pitchFamily="34" charset="0"/>
              </a:rPr>
              <a:t> in the Lord </a:t>
            </a:r>
            <a:r>
              <a:rPr lang="en-US" sz="2000" dirty="0">
                <a:solidFill>
                  <a:srgbClr val="00B0F0"/>
                </a:solidFill>
                <a:latin typeface="Century Gothic" panose="020B0502020202020204" pitchFamily="34" charset="0"/>
              </a:rPr>
              <a:t>and</a:t>
            </a:r>
            <a:r>
              <a:rPr lang="en-US" sz="2000" b="0" dirty="0">
                <a:solidFill>
                  <a:schemeClr val="bg1"/>
                </a:solidFill>
                <a:latin typeface="Century Gothic" panose="020B0502020202020204" pitchFamily="34" charset="0"/>
              </a:rPr>
              <a:t> in the </a:t>
            </a:r>
            <a:r>
              <a:rPr lang="en-US" sz="2000" dirty="0">
                <a:solidFill>
                  <a:srgbClr val="00B0F0"/>
                </a:solidFill>
                <a:latin typeface="Century Gothic" panose="020B0502020202020204" pitchFamily="34" charset="0"/>
              </a:rPr>
              <a:t>POWER</a:t>
            </a:r>
            <a:r>
              <a:rPr lang="en-US" sz="2000" b="0" dirty="0">
                <a:solidFill>
                  <a:schemeClr val="bg1"/>
                </a:solidFill>
                <a:latin typeface="Century Gothic" panose="020B0502020202020204" pitchFamily="34" charset="0"/>
              </a:rPr>
              <a:t> of His might</a:t>
            </a:r>
            <a:r>
              <a:rPr lang="en-US" sz="1800" b="0" dirty="0">
                <a:solidFill>
                  <a:schemeClr val="bg1"/>
                </a:solidFill>
                <a:latin typeface="Century Gothic" panose="020B0502020202020204" pitchFamily="34" charset="0"/>
              </a:rPr>
              <a:t>.</a:t>
            </a:r>
            <a:r>
              <a:rPr lang="en-US" sz="2000" b="0" dirty="0">
                <a:solidFill>
                  <a:schemeClr val="bg1"/>
                </a:solidFill>
                <a:latin typeface="Century Gothic" panose="020B0502020202020204" pitchFamily="34" charset="0"/>
              </a:rPr>
              <a:t>"  </a:t>
            </a:r>
          </a:p>
          <a:p>
            <a:pPr algn="r"/>
            <a:r>
              <a:rPr lang="en-US" sz="1600" b="0" i="1" dirty="0">
                <a:solidFill>
                  <a:schemeClr val="bg1"/>
                </a:solidFill>
                <a:latin typeface="Century Gothic" panose="020B0502020202020204" pitchFamily="34" charset="0"/>
              </a:rPr>
              <a:t>Ephesians 6:10</a:t>
            </a:r>
            <a:endParaRPr lang="en-US" sz="2000" b="0" i="1" dirty="0">
              <a:solidFill>
                <a:schemeClr val="bg1"/>
              </a:solidFill>
              <a:latin typeface="Century Gothic" panose="020B0502020202020204" pitchFamily="34" charset="0"/>
            </a:endParaRPr>
          </a:p>
        </p:txBody>
      </p:sp>
    </p:spTree>
    <p:extLst>
      <p:ext uri="{BB962C8B-B14F-4D97-AF65-F5344CB8AC3E}">
        <p14:creationId xmlns:p14="http://schemas.microsoft.com/office/powerpoint/2010/main" val="2595910206"/>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14FF5E7-30AF-7848-AE7A-97DA39206B9C}"/>
              </a:ext>
            </a:extLst>
          </p:cNvPr>
          <p:cNvSpPr txBox="1"/>
          <p:nvPr/>
        </p:nvSpPr>
        <p:spPr>
          <a:xfrm>
            <a:off x="1070516" y="1314404"/>
            <a:ext cx="7434146" cy="1384995"/>
          </a:xfrm>
          <a:prstGeom prst="rect">
            <a:avLst/>
          </a:prstGeom>
          <a:noFill/>
        </p:spPr>
        <p:txBody>
          <a:bodyPr wrap="square" rtlCol="0">
            <a:spAutoFit/>
          </a:bodyPr>
          <a:lstStyle/>
          <a:p>
            <a:r>
              <a:rPr lang="en-US" dirty="0">
                <a:solidFill>
                  <a:schemeClr val="bg1"/>
                </a:solidFill>
                <a:latin typeface="Century Gothic" panose="020B0502020202020204" pitchFamily="34" charset="0"/>
              </a:rPr>
              <a:t>In Acts Chapter 19,</a:t>
            </a:r>
            <a:r>
              <a:rPr lang="en-US" b="0" dirty="0">
                <a:solidFill>
                  <a:schemeClr val="bg1"/>
                </a:solidFill>
                <a:latin typeface="Century Gothic" panose="020B0502020202020204" pitchFamily="34" charset="0"/>
              </a:rPr>
              <a:t> </a:t>
            </a:r>
          </a:p>
          <a:p>
            <a:r>
              <a:rPr lang="en-US" b="0" dirty="0">
                <a:solidFill>
                  <a:schemeClr val="bg1"/>
                </a:solidFill>
                <a:latin typeface="Century Gothic" panose="020B0502020202020204" pitchFamily="34" charset="0"/>
              </a:rPr>
              <a:t>we see The </a:t>
            </a:r>
            <a:r>
              <a:rPr lang="en-US" b="0" dirty="0" err="1">
                <a:solidFill>
                  <a:schemeClr val="bg1"/>
                </a:solidFill>
                <a:latin typeface="Century Gothic" panose="020B0502020202020204" pitchFamily="34" charset="0"/>
              </a:rPr>
              <a:t>Ekklesia</a:t>
            </a:r>
            <a:r>
              <a:rPr lang="en-US" b="0" dirty="0">
                <a:solidFill>
                  <a:schemeClr val="bg1"/>
                </a:solidFill>
                <a:latin typeface="Century Gothic" panose="020B0502020202020204" pitchFamily="34" charset="0"/>
              </a:rPr>
              <a:t> debunking the Babylonian system in Ephesus/Asia</a:t>
            </a:r>
          </a:p>
        </p:txBody>
      </p:sp>
      <p:sp>
        <p:nvSpPr>
          <p:cNvPr id="6" name="TextBox 5">
            <a:extLst>
              <a:ext uri="{FF2B5EF4-FFF2-40B4-BE49-F238E27FC236}">
                <a16:creationId xmlns:a16="http://schemas.microsoft.com/office/drawing/2014/main" id="{32D967ED-5DB6-AA40-A75E-60A4563A556F}"/>
              </a:ext>
            </a:extLst>
          </p:cNvPr>
          <p:cNvSpPr txBox="1"/>
          <p:nvPr/>
        </p:nvSpPr>
        <p:spPr>
          <a:xfrm>
            <a:off x="788018" y="276362"/>
            <a:ext cx="7434146" cy="646331"/>
          </a:xfrm>
          <a:prstGeom prst="rect">
            <a:avLst/>
          </a:prstGeom>
          <a:noFill/>
        </p:spPr>
        <p:txBody>
          <a:bodyPr wrap="square" rtlCol="0">
            <a:spAutoFit/>
          </a:bodyPr>
          <a:lstStyle/>
          <a:p>
            <a:r>
              <a:rPr lang="en-US" sz="2000" b="0" dirty="0">
                <a:solidFill>
                  <a:schemeClr val="bg1"/>
                </a:solidFill>
                <a:latin typeface="Century Gothic" panose="020B0502020202020204" pitchFamily="34" charset="0"/>
              </a:rPr>
              <a:t>"</a:t>
            </a:r>
            <a:r>
              <a:rPr lang="en-US" sz="2000" dirty="0">
                <a:solidFill>
                  <a:srgbClr val="00B0F0"/>
                </a:solidFill>
                <a:latin typeface="Century Gothic" panose="020B0502020202020204" pitchFamily="34" charset="0"/>
              </a:rPr>
              <a:t>BE STRONG</a:t>
            </a:r>
            <a:r>
              <a:rPr lang="en-US" sz="2000" b="0" dirty="0">
                <a:solidFill>
                  <a:schemeClr val="bg1"/>
                </a:solidFill>
                <a:latin typeface="Century Gothic" panose="020B0502020202020204" pitchFamily="34" charset="0"/>
              </a:rPr>
              <a:t> in the Lord </a:t>
            </a:r>
            <a:r>
              <a:rPr lang="en-US" sz="2000" dirty="0">
                <a:solidFill>
                  <a:srgbClr val="00B0F0"/>
                </a:solidFill>
                <a:latin typeface="Century Gothic" panose="020B0502020202020204" pitchFamily="34" charset="0"/>
              </a:rPr>
              <a:t>and</a:t>
            </a:r>
            <a:r>
              <a:rPr lang="en-US" sz="2000" b="0" dirty="0">
                <a:solidFill>
                  <a:schemeClr val="bg1"/>
                </a:solidFill>
                <a:latin typeface="Century Gothic" panose="020B0502020202020204" pitchFamily="34" charset="0"/>
              </a:rPr>
              <a:t> in the </a:t>
            </a:r>
            <a:r>
              <a:rPr lang="en-US" sz="2000" dirty="0">
                <a:solidFill>
                  <a:srgbClr val="00B0F0"/>
                </a:solidFill>
                <a:latin typeface="Century Gothic" panose="020B0502020202020204" pitchFamily="34" charset="0"/>
              </a:rPr>
              <a:t>POWER</a:t>
            </a:r>
            <a:r>
              <a:rPr lang="en-US" sz="2000" b="0" dirty="0">
                <a:solidFill>
                  <a:schemeClr val="bg1"/>
                </a:solidFill>
                <a:latin typeface="Century Gothic" panose="020B0502020202020204" pitchFamily="34" charset="0"/>
              </a:rPr>
              <a:t> of His might</a:t>
            </a:r>
            <a:r>
              <a:rPr lang="en-US" sz="1800" b="0" dirty="0">
                <a:solidFill>
                  <a:schemeClr val="bg1"/>
                </a:solidFill>
                <a:latin typeface="Century Gothic" panose="020B0502020202020204" pitchFamily="34" charset="0"/>
              </a:rPr>
              <a:t>.</a:t>
            </a:r>
            <a:r>
              <a:rPr lang="en-US" sz="2000" b="0" dirty="0">
                <a:solidFill>
                  <a:schemeClr val="bg1"/>
                </a:solidFill>
                <a:latin typeface="Century Gothic" panose="020B0502020202020204" pitchFamily="34" charset="0"/>
              </a:rPr>
              <a:t>"  </a:t>
            </a:r>
          </a:p>
          <a:p>
            <a:pPr algn="r"/>
            <a:r>
              <a:rPr lang="en-US" sz="1600" b="0" i="1" dirty="0">
                <a:solidFill>
                  <a:schemeClr val="bg1"/>
                </a:solidFill>
                <a:latin typeface="Century Gothic" panose="020B0502020202020204" pitchFamily="34" charset="0"/>
              </a:rPr>
              <a:t>Ephesians 6:10</a:t>
            </a:r>
            <a:endParaRPr lang="en-US" sz="2000" b="0" i="1" dirty="0">
              <a:solidFill>
                <a:schemeClr val="bg1"/>
              </a:solidFill>
              <a:latin typeface="Century Gothic" panose="020B0502020202020204" pitchFamily="34" charset="0"/>
            </a:endParaRPr>
          </a:p>
        </p:txBody>
      </p:sp>
    </p:spTree>
    <p:extLst>
      <p:ext uri="{BB962C8B-B14F-4D97-AF65-F5344CB8AC3E}">
        <p14:creationId xmlns:p14="http://schemas.microsoft.com/office/powerpoint/2010/main" val="3879870983"/>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14FF5E7-30AF-7848-AE7A-97DA39206B9C}"/>
              </a:ext>
            </a:extLst>
          </p:cNvPr>
          <p:cNvSpPr txBox="1"/>
          <p:nvPr/>
        </p:nvSpPr>
        <p:spPr>
          <a:xfrm>
            <a:off x="1070516" y="1314404"/>
            <a:ext cx="7434146" cy="3108543"/>
          </a:xfrm>
          <a:prstGeom prst="rect">
            <a:avLst/>
          </a:prstGeom>
          <a:noFill/>
        </p:spPr>
        <p:txBody>
          <a:bodyPr wrap="square" rtlCol="0">
            <a:spAutoFit/>
          </a:bodyPr>
          <a:lstStyle/>
          <a:p>
            <a:r>
              <a:rPr lang="en-US" dirty="0">
                <a:solidFill>
                  <a:schemeClr val="bg1"/>
                </a:solidFill>
                <a:latin typeface="Century Gothic" panose="020B0502020202020204" pitchFamily="34" charset="0"/>
              </a:rPr>
              <a:t>In Acts Chapter 19,</a:t>
            </a:r>
            <a:r>
              <a:rPr lang="en-US" b="0" dirty="0">
                <a:solidFill>
                  <a:schemeClr val="bg1"/>
                </a:solidFill>
                <a:latin typeface="Century Gothic" panose="020B0502020202020204" pitchFamily="34" charset="0"/>
              </a:rPr>
              <a:t> </a:t>
            </a:r>
          </a:p>
          <a:p>
            <a:r>
              <a:rPr lang="en-US" b="0" dirty="0">
                <a:solidFill>
                  <a:schemeClr val="bg1"/>
                </a:solidFill>
                <a:latin typeface="Century Gothic" panose="020B0502020202020204" pitchFamily="34" charset="0"/>
              </a:rPr>
              <a:t>we see The </a:t>
            </a:r>
            <a:r>
              <a:rPr lang="en-US" b="0" dirty="0" err="1">
                <a:solidFill>
                  <a:schemeClr val="bg1"/>
                </a:solidFill>
                <a:latin typeface="Century Gothic" panose="020B0502020202020204" pitchFamily="34" charset="0"/>
              </a:rPr>
              <a:t>Ekklesia</a:t>
            </a:r>
            <a:r>
              <a:rPr lang="en-US" b="0" dirty="0">
                <a:solidFill>
                  <a:schemeClr val="bg1"/>
                </a:solidFill>
                <a:latin typeface="Century Gothic" panose="020B0502020202020204" pitchFamily="34" charset="0"/>
              </a:rPr>
              <a:t> debunking the Babylonian system in Ephesus/Asia</a:t>
            </a:r>
            <a:br>
              <a:rPr lang="en-US" b="0" dirty="0">
                <a:solidFill>
                  <a:schemeClr val="bg1"/>
                </a:solidFill>
                <a:latin typeface="Century Gothic" panose="020B0502020202020204" pitchFamily="34" charset="0"/>
              </a:rPr>
            </a:br>
            <a:endParaRPr lang="en-US" b="0" dirty="0">
              <a:solidFill>
                <a:schemeClr val="bg1"/>
              </a:solidFill>
              <a:latin typeface="Century Gothic" panose="020B0502020202020204" pitchFamily="34" charset="0"/>
            </a:endParaRPr>
          </a:p>
          <a:p>
            <a:r>
              <a:rPr lang="en-US" dirty="0">
                <a:solidFill>
                  <a:schemeClr val="bg1"/>
                </a:solidFill>
                <a:latin typeface="Century Gothic" panose="020B0502020202020204" pitchFamily="34" charset="0"/>
              </a:rPr>
              <a:t>In the Epistle to the Ephesians,</a:t>
            </a:r>
            <a:r>
              <a:rPr lang="en-US" b="0" dirty="0">
                <a:solidFill>
                  <a:schemeClr val="bg1"/>
                </a:solidFill>
                <a:latin typeface="Century Gothic" panose="020B0502020202020204" pitchFamily="34" charset="0"/>
              </a:rPr>
              <a:t> </a:t>
            </a:r>
          </a:p>
          <a:p>
            <a:r>
              <a:rPr lang="en-US" b="0" dirty="0">
                <a:solidFill>
                  <a:schemeClr val="bg1"/>
                </a:solidFill>
                <a:latin typeface="Century Gothic" panose="020B0502020202020204" pitchFamily="34" charset="0"/>
              </a:rPr>
              <a:t>we see the devil orchestrating a </a:t>
            </a:r>
            <a:r>
              <a:rPr lang="en-US" i="1" dirty="0">
                <a:solidFill>
                  <a:schemeClr val="bg1"/>
                </a:solidFill>
                <a:latin typeface="Century Gothic" panose="020B0502020202020204" pitchFamily="34" charset="0"/>
              </a:rPr>
              <a:t>counterattack</a:t>
            </a:r>
            <a:r>
              <a:rPr lang="en-US" b="0" dirty="0">
                <a:solidFill>
                  <a:schemeClr val="bg1"/>
                </a:solidFill>
                <a:latin typeface="Century Gothic" panose="020B0502020202020204" pitchFamily="34" charset="0"/>
              </a:rPr>
              <a:t> to retake what he lost</a:t>
            </a:r>
          </a:p>
        </p:txBody>
      </p:sp>
      <p:sp>
        <p:nvSpPr>
          <p:cNvPr id="6" name="TextBox 5">
            <a:extLst>
              <a:ext uri="{FF2B5EF4-FFF2-40B4-BE49-F238E27FC236}">
                <a16:creationId xmlns:a16="http://schemas.microsoft.com/office/drawing/2014/main" id="{32D967ED-5DB6-AA40-A75E-60A4563A556F}"/>
              </a:ext>
            </a:extLst>
          </p:cNvPr>
          <p:cNvSpPr txBox="1"/>
          <p:nvPr/>
        </p:nvSpPr>
        <p:spPr>
          <a:xfrm>
            <a:off x="788018" y="276362"/>
            <a:ext cx="7434146" cy="646331"/>
          </a:xfrm>
          <a:prstGeom prst="rect">
            <a:avLst/>
          </a:prstGeom>
          <a:noFill/>
        </p:spPr>
        <p:txBody>
          <a:bodyPr wrap="square" rtlCol="0">
            <a:spAutoFit/>
          </a:bodyPr>
          <a:lstStyle/>
          <a:p>
            <a:r>
              <a:rPr lang="en-US" sz="2000" b="0" dirty="0">
                <a:solidFill>
                  <a:schemeClr val="bg1"/>
                </a:solidFill>
                <a:latin typeface="Century Gothic" panose="020B0502020202020204" pitchFamily="34" charset="0"/>
              </a:rPr>
              <a:t>"</a:t>
            </a:r>
            <a:r>
              <a:rPr lang="en-US" sz="2000" dirty="0">
                <a:solidFill>
                  <a:srgbClr val="00B0F0"/>
                </a:solidFill>
                <a:latin typeface="Century Gothic" panose="020B0502020202020204" pitchFamily="34" charset="0"/>
              </a:rPr>
              <a:t>BE STRONG</a:t>
            </a:r>
            <a:r>
              <a:rPr lang="en-US" sz="2000" b="0" dirty="0">
                <a:solidFill>
                  <a:schemeClr val="bg1"/>
                </a:solidFill>
                <a:latin typeface="Century Gothic" panose="020B0502020202020204" pitchFamily="34" charset="0"/>
              </a:rPr>
              <a:t> in the Lord </a:t>
            </a:r>
            <a:r>
              <a:rPr lang="en-US" sz="2000" dirty="0">
                <a:solidFill>
                  <a:srgbClr val="00B0F0"/>
                </a:solidFill>
                <a:latin typeface="Century Gothic" panose="020B0502020202020204" pitchFamily="34" charset="0"/>
              </a:rPr>
              <a:t>and</a:t>
            </a:r>
            <a:r>
              <a:rPr lang="en-US" sz="2000" b="0" dirty="0">
                <a:solidFill>
                  <a:schemeClr val="bg1"/>
                </a:solidFill>
                <a:latin typeface="Century Gothic" panose="020B0502020202020204" pitchFamily="34" charset="0"/>
              </a:rPr>
              <a:t> in the </a:t>
            </a:r>
            <a:r>
              <a:rPr lang="en-US" sz="2000" dirty="0">
                <a:solidFill>
                  <a:srgbClr val="00B0F0"/>
                </a:solidFill>
                <a:latin typeface="Century Gothic" panose="020B0502020202020204" pitchFamily="34" charset="0"/>
              </a:rPr>
              <a:t>POWER</a:t>
            </a:r>
            <a:r>
              <a:rPr lang="en-US" sz="2000" b="0" dirty="0">
                <a:solidFill>
                  <a:schemeClr val="bg1"/>
                </a:solidFill>
                <a:latin typeface="Century Gothic" panose="020B0502020202020204" pitchFamily="34" charset="0"/>
              </a:rPr>
              <a:t> of His might</a:t>
            </a:r>
            <a:r>
              <a:rPr lang="en-US" sz="1800" b="0" dirty="0">
                <a:solidFill>
                  <a:schemeClr val="bg1"/>
                </a:solidFill>
                <a:latin typeface="Century Gothic" panose="020B0502020202020204" pitchFamily="34" charset="0"/>
              </a:rPr>
              <a:t>.</a:t>
            </a:r>
            <a:r>
              <a:rPr lang="en-US" sz="2000" b="0" dirty="0">
                <a:solidFill>
                  <a:schemeClr val="bg1"/>
                </a:solidFill>
                <a:latin typeface="Century Gothic" panose="020B0502020202020204" pitchFamily="34" charset="0"/>
              </a:rPr>
              <a:t>"  </a:t>
            </a:r>
          </a:p>
          <a:p>
            <a:pPr algn="r"/>
            <a:r>
              <a:rPr lang="en-US" sz="1600" b="0" i="1" dirty="0">
                <a:solidFill>
                  <a:schemeClr val="bg1"/>
                </a:solidFill>
                <a:latin typeface="Century Gothic" panose="020B0502020202020204" pitchFamily="34" charset="0"/>
              </a:rPr>
              <a:t>Ephesians 6:10</a:t>
            </a:r>
            <a:endParaRPr lang="en-US" sz="2000" b="0" i="1" dirty="0">
              <a:solidFill>
                <a:schemeClr val="bg1"/>
              </a:solidFill>
              <a:latin typeface="Century Gothic" panose="020B0502020202020204" pitchFamily="34" charset="0"/>
            </a:endParaRPr>
          </a:p>
        </p:txBody>
      </p:sp>
    </p:spTree>
    <p:extLst>
      <p:ext uri="{BB962C8B-B14F-4D97-AF65-F5344CB8AC3E}">
        <p14:creationId xmlns:p14="http://schemas.microsoft.com/office/powerpoint/2010/main" val="1105335939"/>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14FF5E7-30AF-7848-AE7A-97DA39206B9C}"/>
              </a:ext>
            </a:extLst>
          </p:cNvPr>
          <p:cNvSpPr txBox="1"/>
          <p:nvPr/>
        </p:nvSpPr>
        <p:spPr>
          <a:xfrm>
            <a:off x="293375" y="512109"/>
            <a:ext cx="8557249" cy="4062651"/>
          </a:xfrm>
          <a:prstGeom prst="rect">
            <a:avLst/>
          </a:prstGeom>
          <a:noFill/>
        </p:spPr>
        <p:txBody>
          <a:bodyPr wrap="square" rtlCol="0">
            <a:spAutoFit/>
          </a:bodyPr>
          <a:lstStyle/>
          <a:p>
            <a:pPr>
              <a:spcAft>
                <a:spcPts val="0"/>
              </a:spcAft>
            </a:pPr>
            <a:r>
              <a:rPr lang="en-US" b="0" i="1" dirty="0">
                <a:solidFill>
                  <a:schemeClr val="bg1"/>
                </a:solidFill>
                <a:latin typeface="Century Gothic" panose="020B0502020202020204" pitchFamily="34" charset="0"/>
              </a:rPr>
              <a:t>Be strong </a:t>
            </a:r>
            <a:r>
              <a:rPr lang="en-US" i="1" dirty="0">
                <a:solidFill>
                  <a:schemeClr val="accent4"/>
                </a:solidFill>
                <a:latin typeface="Century Gothic" panose="020B0502020202020204" pitchFamily="34" charset="0"/>
              </a:rPr>
              <a:t>IN the Lord</a:t>
            </a:r>
            <a:r>
              <a:rPr lang="en-US" b="0" i="1" dirty="0">
                <a:solidFill>
                  <a:schemeClr val="bg1"/>
                </a:solidFill>
                <a:latin typeface="Century Gothic" panose="020B0502020202020204" pitchFamily="34" charset="0"/>
              </a:rPr>
              <a:t> </a:t>
            </a:r>
          </a:p>
          <a:p>
            <a:pPr>
              <a:spcAft>
                <a:spcPts val="0"/>
              </a:spcAft>
            </a:pPr>
            <a:r>
              <a:rPr lang="en-US" b="0" i="1" dirty="0">
                <a:solidFill>
                  <a:schemeClr val="bg1"/>
                </a:solidFill>
                <a:latin typeface="Century Gothic" panose="020B0502020202020204" pitchFamily="34" charset="0"/>
              </a:rPr>
              <a:t>					</a:t>
            </a:r>
            <a:r>
              <a:rPr lang="en-US" i="1" dirty="0">
                <a:solidFill>
                  <a:srgbClr val="00B0F0"/>
                </a:solidFill>
                <a:latin typeface="Century Gothic" panose="020B0502020202020204" pitchFamily="34" charset="0"/>
              </a:rPr>
              <a:t>INTERNAL </a:t>
            </a:r>
            <a:r>
              <a:rPr lang="en-US" b="0" i="1" dirty="0">
                <a:solidFill>
                  <a:srgbClr val="00B0F0"/>
                </a:solidFill>
                <a:latin typeface="Century Gothic" panose="020B0502020202020204" pitchFamily="34" charset="0"/>
              </a:rPr>
              <a:t>strength</a:t>
            </a:r>
            <a:endParaRPr lang="en-US" sz="2400" b="0" dirty="0">
              <a:solidFill>
                <a:srgbClr val="00B0F0"/>
              </a:solidFill>
              <a:latin typeface="Century Gothic" panose="020B0502020202020204" pitchFamily="34" charset="0"/>
            </a:endParaRPr>
          </a:p>
          <a:p>
            <a:pPr>
              <a:spcAft>
                <a:spcPts val="600"/>
              </a:spcAft>
            </a:pPr>
            <a:r>
              <a:rPr lang="en-US" sz="1600" b="0" dirty="0">
                <a:solidFill>
                  <a:schemeClr val="bg1"/>
                </a:solidFill>
                <a:latin typeface="Century Gothic" panose="020B0502020202020204" pitchFamily="34" charset="0"/>
              </a:rPr>
              <a:t>CHAPTER</a:t>
            </a:r>
            <a:r>
              <a:rPr lang="en-US" sz="2400" b="0" dirty="0">
                <a:solidFill>
                  <a:schemeClr val="bg1"/>
                </a:solidFill>
                <a:latin typeface="Century Gothic" panose="020B0502020202020204" pitchFamily="34" charset="0"/>
              </a:rPr>
              <a:t> 2 - </a:t>
            </a:r>
            <a:r>
              <a:rPr lang="en-US" sz="2400" u="sng" dirty="0">
                <a:solidFill>
                  <a:schemeClr val="bg1"/>
                </a:solidFill>
                <a:latin typeface="Century Gothic" panose="020B0502020202020204" pitchFamily="34" charset="0"/>
              </a:rPr>
              <a:t>Ethnic</a:t>
            </a:r>
            <a:r>
              <a:rPr lang="en-US" sz="2400" b="0" dirty="0">
                <a:solidFill>
                  <a:schemeClr val="bg1"/>
                </a:solidFill>
                <a:latin typeface="Century Gothic" panose="020B0502020202020204" pitchFamily="34" charset="0"/>
              </a:rPr>
              <a:t> reconciliation (Jews and Gentiles)</a:t>
            </a:r>
          </a:p>
          <a:p>
            <a:pPr>
              <a:spcAft>
                <a:spcPts val="600"/>
              </a:spcAft>
            </a:pPr>
            <a:r>
              <a:rPr lang="en-US" sz="1600" b="0" dirty="0">
                <a:solidFill>
                  <a:schemeClr val="bg1"/>
                </a:solidFill>
                <a:latin typeface="Century Gothic" panose="020B0502020202020204" pitchFamily="34" charset="0"/>
              </a:rPr>
              <a:t>CHAPTER</a:t>
            </a:r>
            <a:r>
              <a:rPr lang="en-US" sz="2400" b="0" dirty="0">
                <a:solidFill>
                  <a:schemeClr val="bg1"/>
                </a:solidFill>
                <a:latin typeface="Century Gothic" panose="020B0502020202020204" pitchFamily="34" charset="0"/>
              </a:rPr>
              <a:t> 3 - </a:t>
            </a:r>
            <a:r>
              <a:rPr lang="en-US" sz="2400" u="sng" dirty="0">
                <a:solidFill>
                  <a:schemeClr val="bg1"/>
                </a:solidFill>
                <a:latin typeface="Century Gothic" panose="020B0502020202020204" pitchFamily="34" charset="0"/>
              </a:rPr>
              <a:t>Denominational</a:t>
            </a:r>
            <a:r>
              <a:rPr lang="en-US" sz="2400" b="0" dirty="0">
                <a:solidFill>
                  <a:schemeClr val="bg1"/>
                </a:solidFill>
                <a:latin typeface="Century Gothic" panose="020B0502020202020204" pitchFamily="34" charset="0"/>
              </a:rPr>
              <a:t> reconciliation (All the saints)</a:t>
            </a:r>
          </a:p>
          <a:p>
            <a:pPr>
              <a:spcAft>
                <a:spcPts val="600"/>
              </a:spcAft>
            </a:pPr>
            <a:r>
              <a:rPr lang="en-US" sz="1600" b="0" dirty="0">
                <a:solidFill>
                  <a:schemeClr val="bg1"/>
                </a:solidFill>
                <a:latin typeface="Century Gothic" panose="020B0502020202020204" pitchFamily="34" charset="0"/>
              </a:rPr>
              <a:t>CHAPTER</a:t>
            </a:r>
            <a:r>
              <a:rPr lang="en-US" sz="2400" b="0" dirty="0">
                <a:solidFill>
                  <a:schemeClr val="bg1"/>
                </a:solidFill>
                <a:latin typeface="Century Gothic" panose="020B0502020202020204" pitchFamily="34" charset="0"/>
              </a:rPr>
              <a:t> 4 - </a:t>
            </a:r>
            <a:r>
              <a:rPr lang="en-US" sz="2400" u="sng" dirty="0">
                <a:solidFill>
                  <a:schemeClr val="bg1"/>
                </a:solidFill>
                <a:latin typeface="Century Gothic" panose="020B0502020202020204" pitchFamily="34" charset="0"/>
              </a:rPr>
              <a:t>Ministerial</a:t>
            </a:r>
            <a:r>
              <a:rPr lang="en-US" sz="2400" b="0" dirty="0">
                <a:solidFill>
                  <a:schemeClr val="bg1"/>
                </a:solidFill>
                <a:latin typeface="Century Gothic" panose="020B0502020202020204" pitchFamily="34" charset="0"/>
              </a:rPr>
              <a:t> reconciliation </a:t>
            </a:r>
          </a:p>
          <a:p>
            <a:pPr>
              <a:spcAft>
                <a:spcPts val="600"/>
              </a:spcAft>
            </a:pPr>
            <a:r>
              <a:rPr lang="en-US" sz="2400" b="0" dirty="0">
                <a:solidFill>
                  <a:schemeClr val="bg1"/>
                </a:solidFill>
                <a:latin typeface="Century Gothic" panose="020B0502020202020204" pitchFamily="34" charset="0"/>
              </a:rPr>
              <a:t>		</a:t>
            </a:r>
            <a:r>
              <a:rPr lang="en-US" sz="2000" b="0" dirty="0">
                <a:solidFill>
                  <a:schemeClr val="bg1"/>
                </a:solidFill>
                <a:latin typeface="Century Gothic" panose="020B0502020202020204" pitchFamily="34" charset="0"/>
              </a:rPr>
              <a:t>(Apostles, Prophets, Evangelists, Pastor-Teachers)</a:t>
            </a:r>
            <a:endParaRPr lang="en-US" sz="2400" b="0" dirty="0">
              <a:solidFill>
                <a:schemeClr val="bg1"/>
              </a:solidFill>
              <a:latin typeface="Century Gothic" panose="020B0502020202020204" pitchFamily="34" charset="0"/>
            </a:endParaRPr>
          </a:p>
          <a:p>
            <a:pPr>
              <a:spcAft>
                <a:spcPts val="600"/>
              </a:spcAft>
            </a:pPr>
            <a:r>
              <a:rPr lang="en-US" sz="1600" b="0" dirty="0">
                <a:solidFill>
                  <a:schemeClr val="bg1"/>
                </a:solidFill>
                <a:latin typeface="Century Gothic" panose="020B0502020202020204" pitchFamily="34" charset="0"/>
              </a:rPr>
              <a:t>CHAPTER</a:t>
            </a:r>
            <a:r>
              <a:rPr lang="en-US" sz="2400" b="0" dirty="0">
                <a:solidFill>
                  <a:schemeClr val="bg1"/>
                </a:solidFill>
                <a:latin typeface="Century Gothic" panose="020B0502020202020204" pitchFamily="34" charset="0"/>
              </a:rPr>
              <a:t> 5 - </a:t>
            </a:r>
            <a:r>
              <a:rPr lang="en-US" sz="2400" u="sng" dirty="0">
                <a:solidFill>
                  <a:schemeClr val="bg1"/>
                </a:solidFill>
                <a:latin typeface="Century Gothic" panose="020B0502020202020204" pitchFamily="34" charset="0"/>
              </a:rPr>
              <a:t>Marriage</a:t>
            </a:r>
            <a:r>
              <a:rPr lang="en-US" sz="2400" b="0" dirty="0">
                <a:solidFill>
                  <a:schemeClr val="bg1"/>
                </a:solidFill>
                <a:latin typeface="Century Gothic" panose="020B0502020202020204" pitchFamily="34" charset="0"/>
              </a:rPr>
              <a:t> reconciliation (Husbands and wives)</a:t>
            </a:r>
          </a:p>
          <a:p>
            <a:pPr>
              <a:spcAft>
                <a:spcPts val="600"/>
              </a:spcAft>
            </a:pPr>
            <a:r>
              <a:rPr lang="en-US" sz="1600" b="0" dirty="0">
                <a:solidFill>
                  <a:schemeClr val="bg1"/>
                </a:solidFill>
                <a:latin typeface="Century Gothic" panose="020B0502020202020204" pitchFamily="34" charset="0"/>
              </a:rPr>
              <a:t>CHAPTER</a:t>
            </a:r>
            <a:r>
              <a:rPr lang="en-US" sz="2400" b="0" dirty="0">
                <a:solidFill>
                  <a:schemeClr val="bg1"/>
                </a:solidFill>
                <a:latin typeface="Century Gothic" panose="020B0502020202020204" pitchFamily="34" charset="0"/>
              </a:rPr>
              <a:t> 6 - </a:t>
            </a:r>
            <a:r>
              <a:rPr lang="en-US" sz="2400" u="sng" dirty="0">
                <a:solidFill>
                  <a:schemeClr val="bg1"/>
                </a:solidFill>
                <a:latin typeface="Century Gothic" panose="020B0502020202020204" pitchFamily="34" charset="0"/>
              </a:rPr>
              <a:t>Family</a:t>
            </a:r>
            <a:r>
              <a:rPr lang="en-US" sz="2400" b="0" dirty="0">
                <a:solidFill>
                  <a:schemeClr val="bg1"/>
                </a:solidFill>
                <a:latin typeface="Century Gothic" panose="020B0502020202020204" pitchFamily="34" charset="0"/>
              </a:rPr>
              <a:t> reconciliation (Parents and children)</a:t>
            </a:r>
          </a:p>
          <a:p>
            <a:pPr>
              <a:spcAft>
                <a:spcPts val="600"/>
              </a:spcAft>
            </a:pPr>
            <a:r>
              <a:rPr lang="en-US" sz="1600" b="0" dirty="0">
                <a:solidFill>
                  <a:schemeClr val="bg1"/>
                </a:solidFill>
                <a:latin typeface="Century Gothic" panose="020B0502020202020204" pitchFamily="34" charset="0"/>
              </a:rPr>
              <a:t>CHAPTER</a:t>
            </a:r>
            <a:r>
              <a:rPr lang="en-US" b="0" dirty="0">
                <a:solidFill>
                  <a:schemeClr val="bg1"/>
                </a:solidFill>
                <a:latin typeface="Century Gothic" panose="020B0502020202020204" pitchFamily="34" charset="0"/>
              </a:rPr>
              <a:t> 6</a:t>
            </a:r>
            <a:r>
              <a:rPr lang="en-US" sz="2000" b="0" dirty="0">
                <a:solidFill>
                  <a:schemeClr val="bg1"/>
                </a:solidFill>
                <a:latin typeface="Century Gothic" panose="020B0502020202020204" pitchFamily="34" charset="0"/>
              </a:rPr>
              <a:t> </a:t>
            </a:r>
            <a:r>
              <a:rPr lang="en-US" sz="2400" b="0" dirty="0">
                <a:solidFill>
                  <a:schemeClr val="bg1"/>
                </a:solidFill>
                <a:latin typeface="Century Gothic" panose="020B0502020202020204" pitchFamily="34" charset="0"/>
              </a:rPr>
              <a:t>- </a:t>
            </a:r>
            <a:r>
              <a:rPr lang="en-US" sz="2400" u="sng" dirty="0">
                <a:solidFill>
                  <a:schemeClr val="bg1"/>
                </a:solidFill>
                <a:latin typeface="Century Gothic" panose="020B0502020202020204" pitchFamily="34" charset="0"/>
              </a:rPr>
              <a:t>Marketplace</a:t>
            </a:r>
            <a:r>
              <a:rPr lang="en-US" sz="2400" b="0" dirty="0">
                <a:solidFill>
                  <a:schemeClr val="bg1"/>
                </a:solidFill>
                <a:latin typeface="Century Gothic" panose="020B0502020202020204" pitchFamily="34" charset="0"/>
              </a:rPr>
              <a:t> reconciliation </a:t>
            </a:r>
            <a:r>
              <a:rPr lang="en-US" sz="2200" b="0" dirty="0">
                <a:solidFill>
                  <a:schemeClr val="bg1"/>
                </a:solidFill>
                <a:latin typeface="Century Gothic" panose="020B0502020202020204" pitchFamily="34" charset="0"/>
              </a:rPr>
              <a:t>(Masters and slaves)</a:t>
            </a:r>
          </a:p>
        </p:txBody>
      </p:sp>
    </p:spTree>
    <p:extLst>
      <p:ext uri="{BB962C8B-B14F-4D97-AF65-F5344CB8AC3E}">
        <p14:creationId xmlns:p14="http://schemas.microsoft.com/office/powerpoint/2010/main" val="3232079614"/>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14FF5E7-30AF-7848-AE7A-97DA39206B9C}"/>
              </a:ext>
            </a:extLst>
          </p:cNvPr>
          <p:cNvSpPr txBox="1"/>
          <p:nvPr/>
        </p:nvSpPr>
        <p:spPr>
          <a:xfrm>
            <a:off x="293375" y="512109"/>
            <a:ext cx="8557249" cy="3554819"/>
          </a:xfrm>
          <a:prstGeom prst="rect">
            <a:avLst/>
          </a:prstGeom>
          <a:noFill/>
        </p:spPr>
        <p:txBody>
          <a:bodyPr wrap="square" rtlCol="0">
            <a:spAutoFit/>
          </a:bodyPr>
          <a:lstStyle/>
          <a:p>
            <a:pPr>
              <a:spcAft>
                <a:spcPts val="0"/>
              </a:spcAft>
            </a:pPr>
            <a:r>
              <a:rPr lang="en-US" b="0" i="1" dirty="0">
                <a:solidFill>
                  <a:schemeClr val="bg1"/>
                </a:solidFill>
                <a:latin typeface="Century Gothic" panose="020B0502020202020204" pitchFamily="34" charset="0"/>
              </a:rPr>
              <a:t>Be strong </a:t>
            </a:r>
            <a:r>
              <a:rPr lang="en-US" i="1" dirty="0">
                <a:solidFill>
                  <a:schemeClr val="accent4"/>
                </a:solidFill>
                <a:latin typeface="Century Gothic" panose="020B0502020202020204" pitchFamily="34" charset="0"/>
              </a:rPr>
              <a:t>IN the power of His might</a:t>
            </a:r>
            <a:r>
              <a:rPr lang="en-US" b="0" i="1" dirty="0">
                <a:solidFill>
                  <a:schemeClr val="bg1"/>
                </a:solidFill>
                <a:latin typeface="Century Gothic" panose="020B0502020202020204" pitchFamily="34" charset="0"/>
              </a:rPr>
              <a:t> </a:t>
            </a:r>
          </a:p>
          <a:p>
            <a:pPr>
              <a:spcAft>
                <a:spcPts val="0"/>
              </a:spcAft>
            </a:pPr>
            <a:r>
              <a:rPr lang="en-US" b="0" i="1" dirty="0">
                <a:solidFill>
                  <a:schemeClr val="bg1"/>
                </a:solidFill>
                <a:latin typeface="Century Gothic" panose="020B0502020202020204" pitchFamily="34" charset="0"/>
              </a:rPr>
              <a:t>					</a:t>
            </a:r>
            <a:r>
              <a:rPr lang="en-US" i="1" dirty="0">
                <a:solidFill>
                  <a:srgbClr val="00B0F0"/>
                </a:solidFill>
                <a:latin typeface="Century Gothic" panose="020B0502020202020204" pitchFamily="34" charset="0"/>
              </a:rPr>
              <a:t>EXTERNAL </a:t>
            </a:r>
            <a:r>
              <a:rPr lang="en-US" b="0" i="1" dirty="0">
                <a:solidFill>
                  <a:srgbClr val="00B0F0"/>
                </a:solidFill>
                <a:latin typeface="Century Gothic" panose="020B0502020202020204" pitchFamily="34" charset="0"/>
              </a:rPr>
              <a:t>strength</a:t>
            </a:r>
            <a:endParaRPr lang="en-US" sz="2400" b="0" dirty="0">
              <a:solidFill>
                <a:srgbClr val="00B0F0"/>
              </a:solidFill>
              <a:latin typeface="Century Gothic" panose="020B0502020202020204" pitchFamily="34" charset="0"/>
            </a:endParaRPr>
          </a:p>
          <a:p>
            <a:pPr>
              <a:spcAft>
                <a:spcPts val="600"/>
              </a:spcAft>
            </a:pPr>
            <a:endParaRPr lang="en-US" sz="2400" b="0" dirty="0">
              <a:solidFill>
                <a:srgbClr val="00B0F0"/>
              </a:solidFill>
              <a:latin typeface="Century Gothic" panose="020B0502020202020204" pitchFamily="34" charset="0"/>
            </a:endParaRPr>
          </a:p>
          <a:p>
            <a:r>
              <a:rPr lang="en-US" b="0" dirty="0">
                <a:solidFill>
                  <a:schemeClr val="bg1"/>
                </a:solidFill>
                <a:latin typeface="Century Gothic" panose="020B0502020202020204" pitchFamily="34" charset="0"/>
              </a:rPr>
              <a:t>…by putting on the </a:t>
            </a:r>
            <a:r>
              <a:rPr lang="en-US" i="1" dirty="0">
                <a:solidFill>
                  <a:schemeClr val="bg1"/>
                </a:solidFill>
                <a:latin typeface="Century Gothic" panose="020B0502020202020204" pitchFamily="34" charset="0"/>
              </a:rPr>
              <a:t>full armor</a:t>
            </a:r>
            <a:r>
              <a:rPr lang="en-US" b="0" dirty="0">
                <a:solidFill>
                  <a:schemeClr val="bg1"/>
                </a:solidFill>
                <a:latin typeface="Century Gothic" panose="020B0502020202020204" pitchFamily="34" charset="0"/>
              </a:rPr>
              <a:t> of God ––</a:t>
            </a:r>
          </a:p>
          <a:p>
            <a:r>
              <a:rPr lang="en-US" b="0" dirty="0">
                <a:solidFill>
                  <a:schemeClr val="bg1"/>
                </a:solidFill>
                <a:latin typeface="Century Gothic" panose="020B0502020202020204" pitchFamily="34" charset="0"/>
              </a:rPr>
              <a:t>	not just the armor but the </a:t>
            </a:r>
            <a:r>
              <a:rPr lang="en-US" dirty="0">
                <a:solidFill>
                  <a:schemeClr val="bg1"/>
                </a:solidFill>
                <a:latin typeface="Century Gothic" panose="020B0502020202020204" pitchFamily="34" charset="0"/>
              </a:rPr>
              <a:t>FULL</a:t>
            </a:r>
            <a:r>
              <a:rPr lang="en-US" b="0" dirty="0">
                <a:solidFill>
                  <a:schemeClr val="bg1"/>
                </a:solidFill>
                <a:latin typeface="Century Gothic" panose="020B0502020202020204" pitchFamily="34" charset="0"/>
              </a:rPr>
              <a:t> armor </a:t>
            </a:r>
          </a:p>
          <a:p>
            <a:endParaRPr lang="en-US" b="0" dirty="0">
              <a:solidFill>
                <a:schemeClr val="bg1"/>
              </a:solidFill>
              <a:latin typeface="Century Gothic" panose="020B0502020202020204" pitchFamily="34" charset="0"/>
            </a:endParaRPr>
          </a:p>
          <a:p>
            <a:r>
              <a:rPr lang="en-US" b="0" i="1" dirty="0">
                <a:solidFill>
                  <a:schemeClr val="bg1"/>
                </a:solidFill>
              </a:rPr>
              <a:t>Put on the </a:t>
            </a:r>
            <a:r>
              <a:rPr lang="en-US" i="1" dirty="0">
                <a:solidFill>
                  <a:schemeClr val="bg1"/>
                </a:solidFill>
              </a:rPr>
              <a:t>full armor</a:t>
            </a:r>
            <a:r>
              <a:rPr lang="en-US" b="0" i="1" dirty="0">
                <a:solidFill>
                  <a:schemeClr val="bg1"/>
                </a:solidFill>
              </a:rPr>
              <a:t> of God, so that you will be able to </a:t>
            </a:r>
            <a:r>
              <a:rPr lang="en-US" i="1" dirty="0">
                <a:solidFill>
                  <a:schemeClr val="bg1"/>
                </a:solidFill>
              </a:rPr>
              <a:t>stand firm</a:t>
            </a:r>
            <a:r>
              <a:rPr lang="en-US" b="0" i="1" dirty="0">
                <a:solidFill>
                  <a:schemeClr val="bg1"/>
                </a:solidFill>
              </a:rPr>
              <a:t> against the schemes of the devil.  </a:t>
            </a:r>
            <a:r>
              <a:rPr lang="en-US" sz="2000" b="0" i="1" dirty="0">
                <a:solidFill>
                  <a:schemeClr val="bg1"/>
                </a:solidFill>
              </a:rPr>
              <a:t>(v.11)</a:t>
            </a:r>
            <a:endParaRPr lang="en-US" sz="2400" b="0" i="1" dirty="0">
              <a:solidFill>
                <a:schemeClr val="bg1"/>
              </a:solidFill>
              <a:latin typeface="Century Gothic" panose="020B0502020202020204" pitchFamily="34" charset="0"/>
            </a:endParaRPr>
          </a:p>
        </p:txBody>
      </p:sp>
    </p:spTree>
    <p:extLst>
      <p:ext uri="{BB962C8B-B14F-4D97-AF65-F5344CB8AC3E}">
        <p14:creationId xmlns:p14="http://schemas.microsoft.com/office/powerpoint/2010/main" val="273558703"/>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14FF5E7-30AF-7848-AE7A-97DA39206B9C}"/>
              </a:ext>
            </a:extLst>
          </p:cNvPr>
          <p:cNvSpPr txBox="1"/>
          <p:nvPr/>
        </p:nvSpPr>
        <p:spPr>
          <a:xfrm>
            <a:off x="854927" y="781050"/>
            <a:ext cx="7434146" cy="3493264"/>
          </a:xfrm>
          <a:prstGeom prst="rect">
            <a:avLst/>
          </a:prstGeom>
          <a:noFill/>
        </p:spPr>
        <p:txBody>
          <a:bodyPr wrap="square" rtlCol="0">
            <a:spAutoFit/>
          </a:bodyPr>
          <a:lstStyle/>
          <a:p>
            <a:pPr>
              <a:spcAft>
                <a:spcPts val="600"/>
              </a:spcAft>
            </a:pPr>
            <a:r>
              <a:rPr lang="en-US" b="0" dirty="0">
                <a:solidFill>
                  <a:schemeClr val="bg1"/>
                </a:solidFill>
                <a:latin typeface="Century Gothic" panose="020B0502020202020204" pitchFamily="34" charset="0"/>
              </a:rPr>
              <a:t>The </a:t>
            </a:r>
            <a:r>
              <a:rPr lang="en-US" i="1" dirty="0">
                <a:solidFill>
                  <a:schemeClr val="bg1"/>
                </a:solidFill>
                <a:latin typeface="Century Gothic" panose="020B0502020202020204" pitchFamily="34" charset="0"/>
              </a:rPr>
              <a:t>full armor</a:t>
            </a:r>
            <a:r>
              <a:rPr lang="en-US" b="0" dirty="0">
                <a:solidFill>
                  <a:schemeClr val="bg1"/>
                </a:solidFill>
                <a:latin typeface="Century Gothic" panose="020B0502020202020204" pitchFamily="34" charset="0"/>
              </a:rPr>
              <a:t> of God is mentioned twice: </a:t>
            </a:r>
          </a:p>
          <a:p>
            <a:pPr>
              <a:spcAft>
                <a:spcPts val="600"/>
              </a:spcAft>
            </a:pPr>
            <a:r>
              <a:rPr lang="en-US" b="0" dirty="0">
                <a:solidFill>
                  <a:schemeClr val="accent4"/>
                </a:solidFill>
                <a:latin typeface="Century Gothic" panose="020B0502020202020204" pitchFamily="34" charset="0"/>
              </a:rPr>
              <a:t>v.11–– </a:t>
            </a:r>
            <a:r>
              <a:rPr lang="en-US" i="1" dirty="0">
                <a:solidFill>
                  <a:schemeClr val="accent4"/>
                </a:solidFill>
                <a:latin typeface="Century Gothic" panose="020B0502020202020204" pitchFamily="34" charset="0"/>
              </a:rPr>
              <a:t>to fight against systemic evil in the marketplace</a:t>
            </a:r>
          </a:p>
          <a:p>
            <a:pPr marL="457200" indent="-457200">
              <a:spcAft>
                <a:spcPts val="600"/>
              </a:spcAft>
              <a:buFont typeface="Arial" panose="020B0604020202020204" pitchFamily="34" charset="0"/>
              <a:buChar char="•"/>
            </a:pPr>
            <a:r>
              <a:rPr lang="en-US" b="0" dirty="0">
                <a:solidFill>
                  <a:schemeClr val="bg1"/>
                </a:solidFill>
                <a:latin typeface="Century Gothic" panose="020B0502020202020204" pitchFamily="34" charset="0"/>
              </a:rPr>
              <a:t>ruler </a:t>
            </a:r>
            <a:r>
              <a:rPr lang="en-US" b="0" i="1" dirty="0">
                <a:solidFill>
                  <a:schemeClr val="bg1"/>
                </a:solidFill>
                <a:latin typeface="Century Gothic" panose="020B0502020202020204" pitchFamily="34" charset="0"/>
              </a:rPr>
              <a:t>(</a:t>
            </a:r>
            <a:r>
              <a:rPr lang="en-US" b="0" i="1" dirty="0" err="1">
                <a:solidFill>
                  <a:schemeClr val="bg1"/>
                </a:solidFill>
                <a:latin typeface="Century Gothic" panose="020B0502020202020204" pitchFamily="34" charset="0"/>
              </a:rPr>
              <a:t>corpo</a:t>
            </a:r>
            <a:r>
              <a:rPr lang="en-US" b="0" i="1" dirty="0">
                <a:solidFill>
                  <a:schemeClr val="bg1"/>
                </a:solidFill>
                <a:latin typeface="Century Gothic" panose="020B0502020202020204" pitchFamily="34" charset="0"/>
              </a:rPr>
              <a:t> = corporation)</a:t>
            </a:r>
          </a:p>
          <a:p>
            <a:pPr marL="457200" indent="-457200">
              <a:spcAft>
                <a:spcPts val="600"/>
              </a:spcAft>
              <a:buFont typeface="Arial" panose="020B0604020202020204" pitchFamily="34" charset="0"/>
              <a:buChar char="•"/>
            </a:pPr>
            <a:r>
              <a:rPr lang="en-US" b="0" dirty="0">
                <a:solidFill>
                  <a:schemeClr val="bg1"/>
                </a:solidFill>
                <a:latin typeface="Century Gothic" panose="020B0502020202020204" pitchFamily="34" charset="0"/>
              </a:rPr>
              <a:t>principalities </a:t>
            </a:r>
            <a:r>
              <a:rPr lang="en-US" b="0" i="1" dirty="0">
                <a:solidFill>
                  <a:schemeClr val="bg1"/>
                </a:solidFill>
                <a:latin typeface="Century Gothic" panose="020B0502020202020204" pitchFamily="34" charset="0"/>
              </a:rPr>
              <a:t>(arche = architect)</a:t>
            </a:r>
          </a:p>
          <a:p>
            <a:pPr marL="457200" indent="-457200">
              <a:spcAft>
                <a:spcPts val="600"/>
              </a:spcAft>
              <a:buFont typeface="Arial" panose="020B0604020202020204" pitchFamily="34" charset="0"/>
              <a:buChar char="•"/>
            </a:pPr>
            <a:r>
              <a:rPr lang="en-US" b="0" dirty="0">
                <a:solidFill>
                  <a:schemeClr val="bg1"/>
                </a:solidFill>
                <a:latin typeface="Century Gothic" panose="020B0502020202020204" pitchFamily="34" charset="0"/>
              </a:rPr>
              <a:t>powers of this dark world</a:t>
            </a:r>
          </a:p>
          <a:p>
            <a:pPr marL="457200" indent="-457200">
              <a:spcAft>
                <a:spcPts val="600"/>
              </a:spcAft>
              <a:buFont typeface="Arial" panose="020B0604020202020204" pitchFamily="34" charset="0"/>
              <a:buChar char="•"/>
            </a:pPr>
            <a:r>
              <a:rPr lang="en-US" b="0" dirty="0">
                <a:solidFill>
                  <a:schemeClr val="bg1"/>
                </a:solidFill>
                <a:latin typeface="Century Gothic" panose="020B0502020202020204" pitchFamily="34" charset="0"/>
              </a:rPr>
              <a:t>spiritual forces of evil</a:t>
            </a:r>
          </a:p>
        </p:txBody>
      </p:sp>
    </p:spTree>
    <p:extLst>
      <p:ext uri="{BB962C8B-B14F-4D97-AF65-F5344CB8AC3E}">
        <p14:creationId xmlns:p14="http://schemas.microsoft.com/office/powerpoint/2010/main" val="4169734975"/>
      </p:ext>
    </p:extLst>
  </p:cSld>
  <p:clrMapOvr>
    <a:masterClrMapping/>
  </p:clrMapOvr>
  <p:transition/>
</p:sld>
</file>

<file path=ppt/theme/theme1.xml><?xml version="1.0" encoding="utf-8"?>
<a:theme xmlns:a="http://schemas.openxmlformats.org/drawingml/2006/main" name="Blank">
  <a:themeElements>
    <a:clrScheme name="Breeze">
      <a:dk1>
        <a:sysClr val="windowText" lastClr="000000"/>
      </a:dk1>
      <a:lt1>
        <a:sysClr val="window" lastClr="FFFFFF"/>
      </a:lt1>
      <a:dk2>
        <a:srgbClr val="09213B"/>
      </a:dk2>
      <a:lt2>
        <a:srgbClr val="D5EDF4"/>
      </a:lt2>
      <a:accent1>
        <a:srgbClr val="2C7C9F"/>
      </a:accent1>
      <a:accent2>
        <a:srgbClr val="244A58"/>
      </a:accent2>
      <a:accent3>
        <a:srgbClr val="E2751D"/>
      </a:accent3>
      <a:accent4>
        <a:srgbClr val="FFB400"/>
      </a:accent4>
      <a:accent5>
        <a:srgbClr val="7EB606"/>
      </a:accent5>
      <a:accent6>
        <a:srgbClr val="C00000"/>
      </a:accent6>
      <a:hlink>
        <a:srgbClr val="7030A0"/>
      </a:hlink>
      <a:folHlink>
        <a:srgbClr val="00B0F0"/>
      </a:folHlink>
    </a:clrScheme>
    <a:fontScheme name="Perception">
      <a:majorFont>
        <a:latin typeface="Century Gothic"/>
        <a:ea typeface=""/>
        <a:cs typeface=""/>
        <a:font script="Jpan" typeface="メイリオ"/>
        <a:font script="Hans" typeface="宋体"/>
        <a:font script="Hant" typeface="新細明體"/>
      </a:majorFont>
      <a:minorFont>
        <a:latin typeface="Century Gothic"/>
        <a:ea typeface=""/>
        <a:cs typeface=""/>
        <a:font script="Jpan" typeface="メイリオ"/>
        <a:font script="Hans" typeface="宋体"/>
        <a:font script="Hant" typeface="新細明體"/>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800" b="1" i="0" u="none" strike="noStrike" cap="none" normalizeH="0" baseline="0">
            <a:ln>
              <a:noFill/>
            </a:ln>
            <a:solidFill>
              <a:schemeClr val="tx1"/>
            </a:solidFill>
            <a:effectLst/>
            <a:latin typeface="Arial" pitchFamily="-107"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800" b="1" i="0" u="none" strike="noStrike" cap="none" normalizeH="0" baseline="0">
            <a:ln>
              <a:noFill/>
            </a:ln>
            <a:solidFill>
              <a:schemeClr val="tx1"/>
            </a:solidFill>
            <a:effectLst/>
            <a:latin typeface="Arial" pitchFamily="-107" charset="0"/>
          </a:defRPr>
        </a:defPPr>
      </a:lstStyle>
    </a:lnDef>
  </a:objectDefaults>
  <a:extraClrSchemeLst>
    <a:extraClrScheme>
      <a:clrScheme name="Blank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22552</TotalTime>
  <Words>1275</Words>
  <Application>Microsoft Macintosh PowerPoint</Application>
  <PresentationFormat>On-screen Show (16:9)</PresentationFormat>
  <Paragraphs>149</Paragraphs>
  <Slides>24</Slides>
  <Notes>24</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24</vt:i4>
      </vt:variant>
    </vt:vector>
  </HeadingPairs>
  <TitlesOfParts>
    <vt:vector size="35" baseType="lpstr">
      <vt:lpstr>ＭＳ Ｐゴシック</vt:lpstr>
      <vt:lpstr>Arial</vt:lpstr>
      <vt:lpstr>Arial Black</vt:lpstr>
      <vt:lpstr>Calibri</vt:lpstr>
      <vt:lpstr>Century Gothic</vt:lpstr>
      <vt:lpstr>Courier New</vt:lpstr>
      <vt:lpstr>Gotham Black</vt:lpstr>
      <vt:lpstr>Gotham Light</vt:lpstr>
      <vt:lpstr>Palatino</vt:lpstr>
      <vt:lpstr>Times</vt:lpstr>
      <vt:lpstr>Blank</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How do we give the devil jurisdiction?  The Trigger: Unwholesome Words   Ephesians 4:29   Let no unwholesome word come out of your mouth, but if there is any good word for edification according to the need of the moment, say that, so that it will give grace to those who hear.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David Thompson</dc:creator>
  <cp:lastModifiedBy>Microsoft Office User</cp:lastModifiedBy>
  <cp:revision>1544</cp:revision>
  <cp:lastPrinted>2021-03-24T05:34:01Z</cp:lastPrinted>
  <dcterms:created xsi:type="dcterms:W3CDTF">2002-04-25T15:51:12Z</dcterms:created>
  <dcterms:modified xsi:type="dcterms:W3CDTF">2021-03-26T01:14:04Z</dcterms:modified>
</cp:coreProperties>
</file>